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C1A75F-AA26-47DF-B962-EDDD9C372010}" v="4" dt="2025-12-04T21:18:49.9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06ABDCD5-B63D-418B-B156-814034CC1B81}"/>
    <pc:docChg chg="modSld">
      <pc:chgData name="Jennifer Lyons" userId="ff58536e-2db9-4ac8-a964-43e31d416291" providerId="ADAL" clId="{06ABDCD5-B63D-418B-B156-814034CC1B81}" dt="2025-12-04T21:18:54.177" v="13" actId="255"/>
      <pc:docMkLst>
        <pc:docMk/>
      </pc:docMkLst>
      <pc:sldChg chg="modSp mod">
        <pc:chgData name="Jennifer Lyons" userId="ff58536e-2db9-4ac8-a964-43e31d416291" providerId="ADAL" clId="{06ABDCD5-B63D-418B-B156-814034CC1B81}" dt="2025-12-04T21:18:54.177" v="13" actId="255"/>
        <pc:sldMkLst>
          <pc:docMk/>
          <pc:sldMk cId="2201271684" sldId="259"/>
        </pc:sldMkLst>
        <pc:spChg chg="mod">
          <ac:chgData name="Jennifer Lyons" userId="ff58536e-2db9-4ac8-a964-43e31d416291" providerId="ADAL" clId="{06ABDCD5-B63D-418B-B156-814034CC1B81}" dt="2025-12-04T21:18:54.177" v="13" actId="255"/>
          <ac:spMkLst>
            <pc:docMk/>
            <pc:sldMk cId="2201271684" sldId="259"/>
            <ac:spMk id="3" creationId="{115A6905-D76D-1C99-4A43-B3288F50EE28}"/>
          </ac:spMkLst>
        </pc:spChg>
      </pc:sldChg>
      <pc:sldChg chg="modSp mod">
        <pc:chgData name="Jennifer Lyons" userId="ff58536e-2db9-4ac8-a964-43e31d416291" providerId="ADAL" clId="{06ABDCD5-B63D-418B-B156-814034CC1B81}" dt="2025-11-14T21:21:46.112" v="4" actId="20577"/>
        <pc:sldMkLst>
          <pc:docMk/>
          <pc:sldMk cId="3565125401" sldId="265"/>
        </pc:sldMkLst>
        <pc:spChg chg="mod">
          <ac:chgData name="Jennifer Lyons" userId="ff58536e-2db9-4ac8-a964-43e31d416291" providerId="ADAL" clId="{06ABDCD5-B63D-418B-B156-814034CC1B81}" dt="2025-11-14T21:21:46.112" v="4" actId="20577"/>
          <ac:spMkLst>
            <pc:docMk/>
            <pc:sldMk cId="3565125401" sldId="265"/>
            <ac:spMk id="3" creationId="{144E0E91-33BF-3AC5-D459-9173EAFC44B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12/4/2025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12/4/2025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0.50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p:txBody>
          <a:bodyPr/>
          <a:lstStyle/>
          <a:p>
            <a:r>
              <a:rPr lang="en-US" dirty="0">
                <a:solidFill>
                  <a:schemeClr val="tx2">
                    <a:lumMod val="75000"/>
                    <a:lumOff val="25000"/>
                  </a:schemeClr>
                </a:solidFill>
              </a:rPr>
              <a:t>Overview, Target Audience, and Learning Objectives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p:txBody>
          <a:bodyPr>
            <a:normAutofit/>
          </a:bodyPr>
          <a:lstStyle/>
          <a:p>
            <a:r>
              <a:rPr lang="en-US" sz="2000" b="1" u="sng" dirty="0"/>
              <a:t>PURPOSE</a:t>
            </a:r>
            <a:r>
              <a:rPr lang="en-US" sz="1800" dirty="0"/>
              <a:t>: Infusion pumps are a financial investment for any organization.  There are many challenges that present itself when managing home infusion pumps: inventory, financial loss, retrieval, and maintenance.  This session aims to provide learners with efficient steps to manage the pump process.</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1800" dirty="0"/>
              <a:t>Identify the challenges of effective pump management.</a:t>
            </a:r>
          </a:p>
          <a:p>
            <a:pPr lvl="1"/>
            <a:r>
              <a:rPr lang="en-US" sz="1800" dirty="0"/>
              <a:t>Identify the best practices in mitigating pump management challenges.</a:t>
            </a:r>
          </a:p>
          <a:p>
            <a:pPr lvl="1"/>
            <a:r>
              <a:rPr lang="en-US" sz="1800" dirty="0"/>
              <a:t>Describe strategies to promote interprofessional collaboration to ensure positive patient and operational outcomes.</a:t>
            </a:r>
          </a:p>
          <a:p>
            <a:pPr lvl="1"/>
            <a:endParaRPr lang="en-US" sz="1800"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6d5202f383421e6694cbc33520f2d4">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20f201ddd499a4e172ef1534ee0147a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418AA3A0-94E8-4DA5-9585-35452D6EEE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TotalTime>
  <Words>332</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6</cp:revision>
  <dcterms:created xsi:type="dcterms:W3CDTF">2024-11-13T20:54:23Z</dcterms:created>
  <dcterms:modified xsi:type="dcterms:W3CDTF">2025-12-04T21:19:01Z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