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Lyons" userId="ff58536e-2db9-4ac8-a964-43e31d416291" providerId="ADAL" clId="{E5775EC4-DA00-4426-A12B-9607AFFB3AF7}"/>
    <pc:docChg chg="modSld">
      <pc:chgData name="Jennifer Lyons" userId="ff58536e-2db9-4ac8-a964-43e31d416291" providerId="ADAL" clId="{E5775EC4-DA00-4426-A12B-9607AFFB3AF7}" dt="2025-01-17T01:43:56.524" v="79" actId="255"/>
      <pc:docMkLst>
        <pc:docMk/>
      </pc:docMkLst>
      <pc:sldChg chg="modSp mod">
        <pc:chgData name="Jennifer Lyons" userId="ff58536e-2db9-4ac8-a964-43e31d416291" providerId="ADAL" clId="{E5775EC4-DA00-4426-A12B-9607AFFB3AF7}" dt="2025-01-17T01:43:56.524" v="79" actId="255"/>
        <pc:sldMkLst>
          <pc:docMk/>
          <pc:sldMk cId="2201271684" sldId="259"/>
        </pc:sldMkLst>
        <pc:spChg chg="mod">
          <ac:chgData name="Jennifer Lyons" userId="ff58536e-2db9-4ac8-a964-43e31d416291" providerId="ADAL" clId="{E5775EC4-DA00-4426-A12B-9607AFFB3AF7}" dt="2025-01-17T01:43:56.524" v="79" actId="255"/>
          <ac:spMkLst>
            <pc:docMk/>
            <pc:sldMk cId="2201271684" sldId="259"/>
            <ac:spMk id="3" creationId="{115A6905-D76D-1C99-4A43-B3288F50EE2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1DB9-E0A0-9D80-3572-ED1D529535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A1BC99-68E1-2FAB-A403-0961DCCFC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4CE3F5-E234-48E5-EF32-31D97FE5FFB4}"/>
              </a:ext>
            </a:extLst>
          </p:cNvPr>
          <p:cNvSpPr>
            <a:spLocks noGrp="1"/>
          </p:cNvSpPr>
          <p:nvPr>
            <p:ph type="dt" sz="half" idx="10"/>
          </p:nvPr>
        </p:nvSpPr>
        <p:spPr/>
        <p:txBody>
          <a:bodyPr/>
          <a:lstStyle/>
          <a:p>
            <a:fld id="{4A44FA6C-8188-4FB3-8197-326099E9A555}" type="datetimeFigureOut">
              <a:rPr lang="en-US" smtClean="0"/>
              <a:t>1/16/2025</a:t>
            </a:fld>
            <a:endParaRPr lang="en-US"/>
          </a:p>
        </p:txBody>
      </p:sp>
      <p:sp>
        <p:nvSpPr>
          <p:cNvPr id="5" name="Footer Placeholder 4">
            <a:extLst>
              <a:ext uri="{FF2B5EF4-FFF2-40B4-BE49-F238E27FC236}">
                <a16:creationId xmlns:a16="http://schemas.microsoft.com/office/drawing/2014/main" id="{F052E1A3-0CC4-34E0-C0BC-6C70F12CB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858FA-FEA3-CAA4-F0A5-8453C4D63BF9}"/>
              </a:ext>
            </a:extLst>
          </p:cNvPr>
          <p:cNvSpPr>
            <a:spLocks noGrp="1"/>
          </p:cNvSpPr>
          <p:nvPr>
            <p:ph type="sldNum" sz="quarter" idx="12"/>
          </p:nvPr>
        </p:nvSpPr>
        <p:spPr/>
        <p:txBody>
          <a:bodyPr/>
          <a:lstStyle/>
          <a:p>
            <a:fld id="{46BCAD82-CAE7-407D-BA9C-36C3EF67234C}" type="slidenum">
              <a:rPr lang="en-US" smtClean="0"/>
              <a:t>‹#›</a:t>
            </a:fld>
            <a:endParaRPr lang="en-US"/>
          </a:p>
        </p:txBody>
      </p:sp>
    </p:spTree>
    <p:extLst>
      <p:ext uri="{BB962C8B-B14F-4D97-AF65-F5344CB8AC3E}">
        <p14:creationId xmlns:p14="http://schemas.microsoft.com/office/powerpoint/2010/main" val="345969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29A2-8C56-35D6-336C-5017394AFD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E7CD61-0876-BEBC-CDFF-7CBFB2A45F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44A7B-6078-262D-66CF-0892F1CA9EE4}"/>
              </a:ext>
            </a:extLst>
          </p:cNvPr>
          <p:cNvSpPr>
            <a:spLocks noGrp="1"/>
          </p:cNvSpPr>
          <p:nvPr>
            <p:ph type="dt" sz="half" idx="10"/>
          </p:nvPr>
        </p:nvSpPr>
        <p:spPr/>
        <p:txBody>
          <a:bodyPr/>
          <a:lstStyle/>
          <a:p>
            <a:fld id="{4A44FA6C-8188-4FB3-8197-326099E9A555}" type="datetimeFigureOut">
              <a:rPr lang="en-US" smtClean="0"/>
              <a:t>1/16/2025</a:t>
            </a:fld>
            <a:endParaRPr lang="en-US"/>
          </a:p>
        </p:txBody>
      </p:sp>
      <p:sp>
        <p:nvSpPr>
          <p:cNvPr id="5" name="Footer Placeholder 4">
            <a:extLst>
              <a:ext uri="{FF2B5EF4-FFF2-40B4-BE49-F238E27FC236}">
                <a16:creationId xmlns:a16="http://schemas.microsoft.com/office/drawing/2014/main" id="{17EEE792-DFFD-D770-086C-62028F6CB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85945-16CC-011F-A093-8565CFB65343}"/>
              </a:ext>
            </a:extLst>
          </p:cNvPr>
          <p:cNvSpPr>
            <a:spLocks noGrp="1"/>
          </p:cNvSpPr>
          <p:nvPr>
            <p:ph type="sldNum" sz="quarter" idx="12"/>
          </p:nvPr>
        </p:nvSpPr>
        <p:spPr/>
        <p:txBody>
          <a:bodyPr/>
          <a:lstStyle/>
          <a:p>
            <a:fld id="{46BCAD82-CAE7-407D-BA9C-36C3EF67234C}" type="slidenum">
              <a:rPr lang="en-US" smtClean="0"/>
              <a:t>‹#›</a:t>
            </a:fld>
            <a:endParaRPr lang="en-US"/>
          </a:p>
        </p:txBody>
      </p:sp>
    </p:spTree>
    <p:extLst>
      <p:ext uri="{BB962C8B-B14F-4D97-AF65-F5344CB8AC3E}">
        <p14:creationId xmlns:p14="http://schemas.microsoft.com/office/powerpoint/2010/main" val="232712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443DFB-C842-9914-2FC1-59C4C77D21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50F720-B469-520E-A129-E9BF7DAAFE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CA990-975D-EB86-3079-5EE466A17857}"/>
              </a:ext>
            </a:extLst>
          </p:cNvPr>
          <p:cNvSpPr>
            <a:spLocks noGrp="1"/>
          </p:cNvSpPr>
          <p:nvPr>
            <p:ph type="dt" sz="half" idx="10"/>
          </p:nvPr>
        </p:nvSpPr>
        <p:spPr/>
        <p:txBody>
          <a:bodyPr/>
          <a:lstStyle/>
          <a:p>
            <a:fld id="{4A44FA6C-8188-4FB3-8197-326099E9A555}" type="datetimeFigureOut">
              <a:rPr lang="en-US" smtClean="0"/>
              <a:t>1/16/2025</a:t>
            </a:fld>
            <a:endParaRPr lang="en-US"/>
          </a:p>
        </p:txBody>
      </p:sp>
      <p:sp>
        <p:nvSpPr>
          <p:cNvPr id="5" name="Footer Placeholder 4">
            <a:extLst>
              <a:ext uri="{FF2B5EF4-FFF2-40B4-BE49-F238E27FC236}">
                <a16:creationId xmlns:a16="http://schemas.microsoft.com/office/drawing/2014/main" id="{708208EC-4892-70E9-B1E2-B2168C8EB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3B4F4-5FED-1828-A961-35960A864763}"/>
              </a:ext>
            </a:extLst>
          </p:cNvPr>
          <p:cNvSpPr>
            <a:spLocks noGrp="1"/>
          </p:cNvSpPr>
          <p:nvPr>
            <p:ph type="sldNum" sz="quarter" idx="12"/>
          </p:nvPr>
        </p:nvSpPr>
        <p:spPr/>
        <p:txBody>
          <a:bodyPr/>
          <a:lstStyle/>
          <a:p>
            <a:fld id="{46BCAD82-CAE7-407D-BA9C-36C3EF67234C}" type="slidenum">
              <a:rPr lang="en-US" smtClean="0"/>
              <a:t>‹#›</a:t>
            </a:fld>
            <a:endParaRPr lang="en-US"/>
          </a:p>
        </p:txBody>
      </p:sp>
    </p:spTree>
    <p:extLst>
      <p:ext uri="{BB962C8B-B14F-4D97-AF65-F5344CB8AC3E}">
        <p14:creationId xmlns:p14="http://schemas.microsoft.com/office/powerpoint/2010/main" val="208332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CDDE-70A9-5018-9B60-A7678935D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6CF7AD-EEA5-26B7-6426-744A08919C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7E5B9-59B5-610B-1785-C58F07C22182}"/>
              </a:ext>
            </a:extLst>
          </p:cNvPr>
          <p:cNvSpPr>
            <a:spLocks noGrp="1"/>
          </p:cNvSpPr>
          <p:nvPr>
            <p:ph type="dt" sz="half" idx="10"/>
          </p:nvPr>
        </p:nvSpPr>
        <p:spPr/>
        <p:txBody>
          <a:bodyPr/>
          <a:lstStyle/>
          <a:p>
            <a:fld id="{4A44FA6C-8188-4FB3-8197-326099E9A555}" type="datetimeFigureOut">
              <a:rPr lang="en-US" smtClean="0"/>
              <a:t>1/16/2025</a:t>
            </a:fld>
            <a:endParaRPr lang="en-US"/>
          </a:p>
        </p:txBody>
      </p:sp>
      <p:sp>
        <p:nvSpPr>
          <p:cNvPr id="5" name="Footer Placeholder 4">
            <a:extLst>
              <a:ext uri="{FF2B5EF4-FFF2-40B4-BE49-F238E27FC236}">
                <a16:creationId xmlns:a16="http://schemas.microsoft.com/office/drawing/2014/main" id="{BB94CC51-9F2C-2AD3-DD15-4B9B3F418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A83B2-71AB-1DE3-97E1-2EDE2CDCAD16}"/>
              </a:ext>
            </a:extLst>
          </p:cNvPr>
          <p:cNvSpPr>
            <a:spLocks noGrp="1"/>
          </p:cNvSpPr>
          <p:nvPr>
            <p:ph type="sldNum" sz="quarter" idx="12"/>
          </p:nvPr>
        </p:nvSpPr>
        <p:spPr/>
        <p:txBody>
          <a:bodyPr/>
          <a:lstStyle/>
          <a:p>
            <a:fld id="{46BCAD82-CAE7-407D-BA9C-36C3EF67234C}" type="slidenum">
              <a:rPr lang="en-US" smtClean="0"/>
              <a:t>‹#›</a:t>
            </a:fld>
            <a:endParaRPr lang="en-US"/>
          </a:p>
        </p:txBody>
      </p:sp>
    </p:spTree>
    <p:extLst>
      <p:ext uri="{BB962C8B-B14F-4D97-AF65-F5344CB8AC3E}">
        <p14:creationId xmlns:p14="http://schemas.microsoft.com/office/powerpoint/2010/main" val="152125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A16E-6942-88A4-22D4-A560AD5B0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90EA65-047A-E542-C2B4-57743DF5C9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C73628-EFD6-E9A9-7384-E36E04956EF3}"/>
              </a:ext>
            </a:extLst>
          </p:cNvPr>
          <p:cNvSpPr>
            <a:spLocks noGrp="1"/>
          </p:cNvSpPr>
          <p:nvPr>
            <p:ph type="dt" sz="half" idx="10"/>
          </p:nvPr>
        </p:nvSpPr>
        <p:spPr/>
        <p:txBody>
          <a:bodyPr/>
          <a:lstStyle/>
          <a:p>
            <a:fld id="{4A44FA6C-8188-4FB3-8197-326099E9A555}" type="datetimeFigureOut">
              <a:rPr lang="en-US" smtClean="0"/>
              <a:t>1/16/2025</a:t>
            </a:fld>
            <a:endParaRPr lang="en-US"/>
          </a:p>
        </p:txBody>
      </p:sp>
      <p:sp>
        <p:nvSpPr>
          <p:cNvPr id="5" name="Footer Placeholder 4">
            <a:extLst>
              <a:ext uri="{FF2B5EF4-FFF2-40B4-BE49-F238E27FC236}">
                <a16:creationId xmlns:a16="http://schemas.microsoft.com/office/drawing/2014/main" id="{6D58C494-CC7B-8098-3034-CA84EFF9F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B584D-6345-D2FE-D484-31AEAAE8CB5F}"/>
              </a:ext>
            </a:extLst>
          </p:cNvPr>
          <p:cNvSpPr>
            <a:spLocks noGrp="1"/>
          </p:cNvSpPr>
          <p:nvPr>
            <p:ph type="sldNum" sz="quarter" idx="12"/>
          </p:nvPr>
        </p:nvSpPr>
        <p:spPr/>
        <p:txBody>
          <a:bodyPr/>
          <a:lstStyle/>
          <a:p>
            <a:fld id="{46BCAD82-CAE7-407D-BA9C-36C3EF67234C}" type="slidenum">
              <a:rPr lang="en-US" smtClean="0"/>
              <a:t>‹#›</a:t>
            </a:fld>
            <a:endParaRPr lang="en-US"/>
          </a:p>
        </p:txBody>
      </p:sp>
    </p:spTree>
    <p:extLst>
      <p:ext uri="{BB962C8B-B14F-4D97-AF65-F5344CB8AC3E}">
        <p14:creationId xmlns:p14="http://schemas.microsoft.com/office/powerpoint/2010/main" val="93893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3B51-7849-0691-6C71-E84266104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98573-E0E3-1216-C7A1-AA390AD76F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6A6C0A-F300-90CC-0CFD-A87B2BAA94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6AE37E-A8B2-F601-92A3-4FB906DF28BF}"/>
              </a:ext>
            </a:extLst>
          </p:cNvPr>
          <p:cNvSpPr>
            <a:spLocks noGrp="1"/>
          </p:cNvSpPr>
          <p:nvPr>
            <p:ph type="dt" sz="half" idx="10"/>
          </p:nvPr>
        </p:nvSpPr>
        <p:spPr/>
        <p:txBody>
          <a:bodyPr/>
          <a:lstStyle/>
          <a:p>
            <a:fld id="{4A44FA6C-8188-4FB3-8197-326099E9A555}" type="datetimeFigureOut">
              <a:rPr lang="en-US" smtClean="0"/>
              <a:t>1/16/2025</a:t>
            </a:fld>
            <a:endParaRPr lang="en-US"/>
          </a:p>
        </p:txBody>
      </p:sp>
      <p:sp>
        <p:nvSpPr>
          <p:cNvPr id="6" name="Footer Placeholder 5">
            <a:extLst>
              <a:ext uri="{FF2B5EF4-FFF2-40B4-BE49-F238E27FC236}">
                <a16:creationId xmlns:a16="http://schemas.microsoft.com/office/drawing/2014/main" id="{4F45499B-FAAA-37F4-2AD8-8EE96D539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2C3DF-3580-0251-F51E-CFC691A93FED}"/>
              </a:ext>
            </a:extLst>
          </p:cNvPr>
          <p:cNvSpPr>
            <a:spLocks noGrp="1"/>
          </p:cNvSpPr>
          <p:nvPr>
            <p:ph type="sldNum" sz="quarter" idx="12"/>
          </p:nvPr>
        </p:nvSpPr>
        <p:spPr/>
        <p:txBody>
          <a:bodyPr/>
          <a:lstStyle/>
          <a:p>
            <a:fld id="{46BCAD82-CAE7-407D-BA9C-36C3EF67234C}" type="slidenum">
              <a:rPr lang="en-US" smtClean="0"/>
              <a:t>‹#›</a:t>
            </a:fld>
            <a:endParaRPr lang="en-US"/>
          </a:p>
        </p:txBody>
      </p:sp>
    </p:spTree>
    <p:extLst>
      <p:ext uri="{BB962C8B-B14F-4D97-AF65-F5344CB8AC3E}">
        <p14:creationId xmlns:p14="http://schemas.microsoft.com/office/powerpoint/2010/main" val="385153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B314-3E92-120E-C9FE-9B6D357C1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1C662F-B1F1-2D82-3017-5018AC6B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E5002-5EF2-DAED-056D-AD9BA3A944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71E17D-DA6B-4EFE-4FF3-D10884202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A69DD-095F-D9FD-E4C9-9EA0630B73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025001-3BB5-1781-3E37-EBE8D27CCB25}"/>
              </a:ext>
            </a:extLst>
          </p:cNvPr>
          <p:cNvSpPr>
            <a:spLocks noGrp="1"/>
          </p:cNvSpPr>
          <p:nvPr>
            <p:ph type="dt" sz="half" idx="10"/>
          </p:nvPr>
        </p:nvSpPr>
        <p:spPr/>
        <p:txBody>
          <a:bodyPr/>
          <a:lstStyle/>
          <a:p>
            <a:fld id="{4A44FA6C-8188-4FB3-8197-326099E9A555}" type="datetimeFigureOut">
              <a:rPr lang="en-US" smtClean="0"/>
              <a:t>1/16/2025</a:t>
            </a:fld>
            <a:endParaRPr lang="en-US"/>
          </a:p>
        </p:txBody>
      </p:sp>
      <p:sp>
        <p:nvSpPr>
          <p:cNvPr id="8" name="Footer Placeholder 7">
            <a:extLst>
              <a:ext uri="{FF2B5EF4-FFF2-40B4-BE49-F238E27FC236}">
                <a16:creationId xmlns:a16="http://schemas.microsoft.com/office/drawing/2014/main" id="{DB9EBECD-95D5-077E-83E7-9D2F405BF5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7C504D-5A66-8B90-522E-85644B15DBC9}"/>
              </a:ext>
            </a:extLst>
          </p:cNvPr>
          <p:cNvSpPr>
            <a:spLocks noGrp="1"/>
          </p:cNvSpPr>
          <p:nvPr>
            <p:ph type="sldNum" sz="quarter" idx="12"/>
          </p:nvPr>
        </p:nvSpPr>
        <p:spPr/>
        <p:txBody>
          <a:bodyPr/>
          <a:lstStyle/>
          <a:p>
            <a:fld id="{46BCAD82-CAE7-407D-BA9C-36C3EF67234C}" type="slidenum">
              <a:rPr lang="en-US" smtClean="0"/>
              <a:t>‹#›</a:t>
            </a:fld>
            <a:endParaRPr lang="en-US"/>
          </a:p>
        </p:txBody>
      </p:sp>
    </p:spTree>
    <p:extLst>
      <p:ext uri="{BB962C8B-B14F-4D97-AF65-F5344CB8AC3E}">
        <p14:creationId xmlns:p14="http://schemas.microsoft.com/office/powerpoint/2010/main" val="339886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36F3-0B2A-FE86-983F-B2B157A67C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5C8AA1-A2F1-5C97-3EDF-70F37647338F}"/>
              </a:ext>
            </a:extLst>
          </p:cNvPr>
          <p:cNvSpPr>
            <a:spLocks noGrp="1"/>
          </p:cNvSpPr>
          <p:nvPr>
            <p:ph type="dt" sz="half" idx="10"/>
          </p:nvPr>
        </p:nvSpPr>
        <p:spPr/>
        <p:txBody>
          <a:bodyPr/>
          <a:lstStyle/>
          <a:p>
            <a:fld id="{4A44FA6C-8188-4FB3-8197-326099E9A555}" type="datetimeFigureOut">
              <a:rPr lang="en-US" smtClean="0"/>
              <a:t>1/16/2025</a:t>
            </a:fld>
            <a:endParaRPr lang="en-US"/>
          </a:p>
        </p:txBody>
      </p:sp>
      <p:sp>
        <p:nvSpPr>
          <p:cNvPr id="4" name="Footer Placeholder 3">
            <a:extLst>
              <a:ext uri="{FF2B5EF4-FFF2-40B4-BE49-F238E27FC236}">
                <a16:creationId xmlns:a16="http://schemas.microsoft.com/office/drawing/2014/main" id="{E2F3DD09-EA0E-4EFB-2F5F-BCC02FCDBD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65A2FD-6163-492D-4135-588E73D7641E}"/>
              </a:ext>
            </a:extLst>
          </p:cNvPr>
          <p:cNvSpPr>
            <a:spLocks noGrp="1"/>
          </p:cNvSpPr>
          <p:nvPr>
            <p:ph type="sldNum" sz="quarter" idx="12"/>
          </p:nvPr>
        </p:nvSpPr>
        <p:spPr/>
        <p:txBody>
          <a:bodyPr/>
          <a:lstStyle/>
          <a:p>
            <a:fld id="{46BCAD82-CAE7-407D-BA9C-36C3EF67234C}" type="slidenum">
              <a:rPr lang="en-US" smtClean="0"/>
              <a:t>‹#›</a:t>
            </a:fld>
            <a:endParaRPr lang="en-US"/>
          </a:p>
        </p:txBody>
      </p:sp>
    </p:spTree>
    <p:extLst>
      <p:ext uri="{BB962C8B-B14F-4D97-AF65-F5344CB8AC3E}">
        <p14:creationId xmlns:p14="http://schemas.microsoft.com/office/powerpoint/2010/main" val="36008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90AD7-6F75-4DB8-6601-7974E03E10F2}"/>
              </a:ext>
            </a:extLst>
          </p:cNvPr>
          <p:cNvSpPr>
            <a:spLocks noGrp="1"/>
          </p:cNvSpPr>
          <p:nvPr>
            <p:ph type="dt" sz="half" idx="10"/>
          </p:nvPr>
        </p:nvSpPr>
        <p:spPr/>
        <p:txBody>
          <a:bodyPr/>
          <a:lstStyle/>
          <a:p>
            <a:fld id="{4A44FA6C-8188-4FB3-8197-326099E9A555}" type="datetimeFigureOut">
              <a:rPr lang="en-US" smtClean="0"/>
              <a:t>1/16/2025</a:t>
            </a:fld>
            <a:endParaRPr lang="en-US"/>
          </a:p>
        </p:txBody>
      </p:sp>
      <p:sp>
        <p:nvSpPr>
          <p:cNvPr id="3" name="Footer Placeholder 2">
            <a:extLst>
              <a:ext uri="{FF2B5EF4-FFF2-40B4-BE49-F238E27FC236}">
                <a16:creationId xmlns:a16="http://schemas.microsoft.com/office/drawing/2014/main" id="{44EC36BA-4E18-8EA8-371C-66BED7C4E2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E177DD-8485-9FB8-A207-3DB93B4170BD}"/>
              </a:ext>
            </a:extLst>
          </p:cNvPr>
          <p:cNvSpPr>
            <a:spLocks noGrp="1"/>
          </p:cNvSpPr>
          <p:nvPr>
            <p:ph type="sldNum" sz="quarter" idx="12"/>
          </p:nvPr>
        </p:nvSpPr>
        <p:spPr/>
        <p:txBody>
          <a:bodyPr/>
          <a:lstStyle/>
          <a:p>
            <a:fld id="{46BCAD82-CAE7-407D-BA9C-36C3EF67234C}" type="slidenum">
              <a:rPr lang="en-US" smtClean="0"/>
              <a:t>‹#›</a:t>
            </a:fld>
            <a:endParaRPr lang="en-US"/>
          </a:p>
        </p:txBody>
      </p:sp>
    </p:spTree>
    <p:extLst>
      <p:ext uri="{BB962C8B-B14F-4D97-AF65-F5344CB8AC3E}">
        <p14:creationId xmlns:p14="http://schemas.microsoft.com/office/powerpoint/2010/main" val="274481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6F90-6459-61DE-68E5-9A2891DAC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9B3968-88EE-5615-112D-CF4E71B02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E364EC-B4C3-F73C-0883-EFB421F66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ACF6D-18F5-1D83-96CA-72EE72213621}"/>
              </a:ext>
            </a:extLst>
          </p:cNvPr>
          <p:cNvSpPr>
            <a:spLocks noGrp="1"/>
          </p:cNvSpPr>
          <p:nvPr>
            <p:ph type="dt" sz="half" idx="10"/>
          </p:nvPr>
        </p:nvSpPr>
        <p:spPr/>
        <p:txBody>
          <a:bodyPr/>
          <a:lstStyle/>
          <a:p>
            <a:fld id="{4A44FA6C-8188-4FB3-8197-326099E9A555}" type="datetimeFigureOut">
              <a:rPr lang="en-US" smtClean="0"/>
              <a:t>1/16/2025</a:t>
            </a:fld>
            <a:endParaRPr lang="en-US"/>
          </a:p>
        </p:txBody>
      </p:sp>
      <p:sp>
        <p:nvSpPr>
          <p:cNvPr id="6" name="Footer Placeholder 5">
            <a:extLst>
              <a:ext uri="{FF2B5EF4-FFF2-40B4-BE49-F238E27FC236}">
                <a16:creationId xmlns:a16="http://schemas.microsoft.com/office/drawing/2014/main" id="{85A89F76-5159-E896-69FB-3299D1181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EC807-8CD5-DA5B-F35D-49B1327FC606}"/>
              </a:ext>
            </a:extLst>
          </p:cNvPr>
          <p:cNvSpPr>
            <a:spLocks noGrp="1"/>
          </p:cNvSpPr>
          <p:nvPr>
            <p:ph type="sldNum" sz="quarter" idx="12"/>
          </p:nvPr>
        </p:nvSpPr>
        <p:spPr/>
        <p:txBody>
          <a:bodyPr/>
          <a:lstStyle/>
          <a:p>
            <a:fld id="{46BCAD82-CAE7-407D-BA9C-36C3EF67234C}" type="slidenum">
              <a:rPr lang="en-US" smtClean="0"/>
              <a:t>‹#›</a:t>
            </a:fld>
            <a:endParaRPr lang="en-US"/>
          </a:p>
        </p:txBody>
      </p:sp>
    </p:spTree>
    <p:extLst>
      <p:ext uri="{BB962C8B-B14F-4D97-AF65-F5344CB8AC3E}">
        <p14:creationId xmlns:p14="http://schemas.microsoft.com/office/powerpoint/2010/main" val="31656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08F1-B63B-31D0-10D2-3B98B8809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E53AB9-D812-3AA4-15F4-129D45355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3C1FB0-153A-D58C-1271-2F88E19E9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6E7328-7B29-7FE2-38DD-D6C393A3B733}"/>
              </a:ext>
            </a:extLst>
          </p:cNvPr>
          <p:cNvSpPr>
            <a:spLocks noGrp="1"/>
          </p:cNvSpPr>
          <p:nvPr>
            <p:ph type="dt" sz="half" idx="10"/>
          </p:nvPr>
        </p:nvSpPr>
        <p:spPr/>
        <p:txBody>
          <a:bodyPr/>
          <a:lstStyle/>
          <a:p>
            <a:fld id="{4A44FA6C-8188-4FB3-8197-326099E9A555}" type="datetimeFigureOut">
              <a:rPr lang="en-US" smtClean="0"/>
              <a:t>1/16/2025</a:t>
            </a:fld>
            <a:endParaRPr lang="en-US"/>
          </a:p>
        </p:txBody>
      </p:sp>
      <p:sp>
        <p:nvSpPr>
          <p:cNvPr id="6" name="Footer Placeholder 5">
            <a:extLst>
              <a:ext uri="{FF2B5EF4-FFF2-40B4-BE49-F238E27FC236}">
                <a16:creationId xmlns:a16="http://schemas.microsoft.com/office/drawing/2014/main" id="{FE96A75E-D2A2-4F98-175F-908AFE20C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03FF0C-986A-DB5A-3681-E09A47EB4288}"/>
              </a:ext>
            </a:extLst>
          </p:cNvPr>
          <p:cNvSpPr>
            <a:spLocks noGrp="1"/>
          </p:cNvSpPr>
          <p:nvPr>
            <p:ph type="sldNum" sz="quarter" idx="12"/>
          </p:nvPr>
        </p:nvSpPr>
        <p:spPr/>
        <p:txBody>
          <a:bodyPr/>
          <a:lstStyle/>
          <a:p>
            <a:fld id="{46BCAD82-CAE7-407D-BA9C-36C3EF67234C}" type="slidenum">
              <a:rPr lang="en-US" smtClean="0"/>
              <a:t>‹#›</a:t>
            </a:fld>
            <a:endParaRPr lang="en-US"/>
          </a:p>
        </p:txBody>
      </p:sp>
    </p:spTree>
    <p:extLst>
      <p:ext uri="{BB962C8B-B14F-4D97-AF65-F5344CB8AC3E}">
        <p14:creationId xmlns:p14="http://schemas.microsoft.com/office/powerpoint/2010/main" val="101933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85DD7-35BE-AE2C-7188-F6486C697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F6D7DA-7081-1B0C-53C5-7D3884AA2B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25BBC-5CA9-B0DE-F5E2-D83CD9FA3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44FA6C-8188-4FB3-8197-326099E9A555}" type="datetimeFigureOut">
              <a:rPr lang="en-US" smtClean="0"/>
              <a:t>1/16/2025</a:t>
            </a:fld>
            <a:endParaRPr lang="en-US"/>
          </a:p>
        </p:txBody>
      </p:sp>
      <p:sp>
        <p:nvSpPr>
          <p:cNvPr id="5" name="Footer Placeholder 4">
            <a:extLst>
              <a:ext uri="{FF2B5EF4-FFF2-40B4-BE49-F238E27FC236}">
                <a16:creationId xmlns:a16="http://schemas.microsoft.com/office/drawing/2014/main" id="{80C3963C-D89F-20A6-1811-EEFB50B789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4DC6FD-8A6F-B211-2616-64C14A0AAC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BCAD82-CAE7-407D-BA9C-36C3EF67234C}" type="slidenum">
              <a:rPr lang="en-US" smtClean="0"/>
              <a:t>‹#›</a:t>
            </a:fld>
            <a:endParaRPr lang="en-US"/>
          </a:p>
        </p:txBody>
      </p:sp>
    </p:spTree>
    <p:extLst>
      <p:ext uri="{BB962C8B-B14F-4D97-AF65-F5344CB8AC3E}">
        <p14:creationId xmlns:p14="http://schemas.microsoft.com/office/powerpoint/2010/main" val="102457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A719-8908-23C3-4F2E-801D9C53EAA6}"/>
              </a:ext>
            </a:extLst>
          </p:cNvPr>
          <p:cNvSpPr>
            <a:spLocks noGrp="1"/>
          </p:cNvSpPr>
          <p:nvPr>
            <p:ph type="ctrTitle"/>
          </p:nvPr>
        </p:nvSpPr>
        <p:spPr>
          <a:xfrm>
            <a:off x="1524000" y="2482813"/>
            <a:ext cx="9144000" cy="2387600"/>
          </a:xfrm>
        </p:spPr>
        <p:txBody>
          <a:bodyPr/>
          <a:lstStyle/>
          <a:p>
            <a:r>
              <a:rPr lang="en-US" dirty="0">
                <a:solidFill>
                  <a:schemeClr val="tx2">
                    <a:lumMod val="75000"/>
                    <a:lumOff val="25000"/>
                  </a:schemeClr>
                </a:solidFill>
              </a:rPr>
              <a:t>General CE Information</a:t>
            </a:r>
          </a:p>
        </p:txBody>
      </p:sp>
      <p:pic>
        <p:nvPicPr>
          <p:cNvPr id="5" name="Picture 4" descr="A blue and white logo&#10;&#10;Description automatically generated">
            <a:extLst>
              <a:ext uri="{FF2B5EF4-FFF2-40B4-BE49-F238E27FC236}">
                <a16:creationId xmlns:a16="http://schemas.microsoft.com/office/drawing/2014/main" id="{99673919-1629-28B3-CE40-81A0056F0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476" y="134112"/>
            <a:ext cx="4575048" cy="2395728"/>
          </a:xfrm>
          <a:prstGeom prst="rect">
            <a:avLst/>
          </a:prstGeom>
        </p:spPr>
      </p:pic>
    </p:spTree>
    <p:extLst>
      <p:ext uri="{BB962C8B-B14F-4D97-AF65-F5344CB8AC3E}">
        <p14:creationId xmlns:p14="http://schemas.microsoft.com/office/powerpoint/2010/main" val="338947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2A7C-E488-CAD4-A875-A7B7B49D6794}"/>
              </a:ext>
            </a:extLst>
          </p:cNvPr>
          <p:cNvSpPr>
            <a:spLocks noGrp="1"/>
          </p:cNvSpPr>
          <p:nvPr>
            <p:ph type="title"/>
          </p:nvPr>
        </p:nvSpPr>
        <p:spPr/>
        <p:txBody>
          <a:bodyPr>
            <a:normAutofit/>
          </a:bodyPr>
          <a:lstStyle/>
          <a:p>
            <a:r>
              <a:rPr lang="en-US" sz="3600" dirty="0">
                <a:solidFill>
                  <a:schemeClr val="tx2">
                    <a:lumMod val="75000"/>
                    <a:lumOff val="25000"/>
                  </a:schemeClr>
                </a:solidFill>
              </a:rPr>
              <a:t>Accreditation Statement</a:t>
            </a:r>
          </a:p>
        </p:txBody>
      </p:sp>
      <p:sp>
        <p:nvSpPr>
          <p:cNvPr id="3" name="Content Placeholder 2">
            <a:extLst>
              <a:ext uri="{FF2B5EF4-FFF2-40B4-BE49-F238E27FC236}">
                <a16:creationId xmlns:a16="http://schemas.microsoft.com/office/drawing/2014/main" id="{3764A2CC-21B6-A35B-C641-31C68B050D56}"/>
              </a:ext>
            </a:extLst>
          </p:cNvPr>
          <p:cNvSpPr>
            <a:spLocks noGrp="1"/>
          </p:cNvSpPr>
          <p:nvPr>
            <p:ph idx="1"/>
          </p:nvPr>
        </p:nvSpPr>
        <p:spPr/>
        <p:txBody>
          <a:bodyPr/>
          <a:lstStyle/>
          <a:p>
            <a:pPr marL="0" indent="0">
              <a:buNone/>
            </a:pPr>
            <a:endParaRPr lang="en-US" dirty="0"/>
          </a:p>
          <a:p>
            <a:pPr marL="0" indent="0">
              <a:buNone/>
            </a:pPr>
            <a:endParaRPr lang="en-US" dirty="0"/>
          </a:p>
          <a:p>
            <a:pPr marL="1828800" lvl="4" indent="0">
              <a:buNone/>
            </a:pPr>
            <a:r>
              <a:rPr lang="en-US" sz="2800" dirty="0"/>
              <a:t>In support of improving patient care, the National Home Infusion Association (NHIA) is jointly accredited by the Accreditation Council for Continuing Medical Education (ACCME), the Accreditation Council for Pharmacy Education (ACPE), and the American Nurses Credentialing Center (ANCC), to provide continuing education for the healthcare team.</a:t>
            </a:r>
          </a:p>
        </p:txBody>
      </p:sp>
      <p:pic>
        <p:nvPicPr>
          <p:cNvPr id="11" name="Picture 10" descr="A logo for a company&#10;&#10;Description automatically generated">
            <a:extLst>
              <a:ext uri="{FF2B5EF4-FFF2-40B4-BE49-F238E27FC236}">
                <a16:creationId xmlns:a16="http://schemas.microsoft.com/office/drawing/2014/main" id="{1BF5D0AB-97AD-0226-AAEE-B7B088C61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484717"/>
            <a:ext cx="1797663" cy="1235012"/>
          </a:xfrm>
          <a:prstGeom prst="rect">
            <a:avLst/>
          </a:prstGeom>
        </p:spPr>
      </p:pic>
    </p:spTree>
    <p:extLst>
      <p:ext uri="{BB962C8B-B14F-4D97-AF65-F5344CB8AC3E}">
        <p14:creationId xmlns:p14="http://schemas.microsoft.com/office/powerpoint/2010/main" val="246521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505E1-EBED-6BC7-4C23-45E6416F68AF}"/>
              </a:ext>
            </a:extLst>
          </p:cNvPr>
          <p:cNvSpPr>
            <a:spLocks noGrp="1"/>
          </p:cNvSpPr>
          <p:nvPr>
            <p:ph type="title"/>
          </p:nvPr>
        </p:nvSpPr>
        <p:spPr/>
        <p:txBody>
          <a:bodyPr>
            <a:normAutofit/>
          </a:bodyPr>
          <a:lstStyle/>
          <a:p>
            <a:r>
              <a:rPr lang="en-US" sz="3600" dirty="0">
                <a:solidFill>
                  <a:schemeClr val="tx2">
                    <a:lumMod val="75000"/>
                    <a:lumOff val="25000"/>
                  </a:schemeClr>
                </a:solidFill>
              </a:rPr>
              <a:t>Credit Designations</a:t>
            </a:r>
          </a:p>
        </p:txBody>
      </p:sp>
      <p:sp>
        <p:nvSpPr>
          <p:cNvPr id="3" name="Content Placeholder 2">
            <a:extLst>
              <a:ext uri="{FF2B5EF4-FFF2-40B4-BE49-F238E27FC236}">
                <a16:creationId xmlns:a16="http://schemas.microsoft.com/office/drawing/2014/main" id="{144E0E91-33BF-3AC5-D459-9173EAFC44B9}"/>
              </a:ext>
            </a:extLst>
          </p:cNvPr>
          <p:cNvSpPr>
            <a:spLocks noGrp="1"/>
          </p:cNvSpPr>
          <p:nvPr>
            <p:ph idx="1"/>
          </p:nvPr>
        </p:nvSpPr>
        <p:spPr/>
        <p:txBody>
          <a:bodyPr/>
          <a:lstStyle/>
          <a:p>
            <a:pPr marL="1371600" lvl="3" indent="0">
              <a:buNone/>
            </a:pPr>
            <a:r>
              <a:rPr lang="en-US" sz="2800" dirty="0">
                <a:solidFill>
                  <a:srgbClr val="000000"/>
                </a:solidFill>
                <a:effectLst/>
                <a:ea typeface="Times New Roman" panose="02020603050405020304" pitchFamily="18" charset="0"/>
                <a:cs typeface="Calibri Light" panose="020F0302020204030204" pitchFamily="34" charset="0"/>
              </a:rPr>
              <a:t>This activity was planned by and for the healthcare team, and learners will receive 0.5 Interprofessional Continuing Education (IPCE) credit for learning and change.</a:t>
            </a:r>
            <a:endParaRPr lang="en-US" sz="2800" dirty="0">
              <a:effectLst/>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53EC6D15-8E53-8ADA-105F-A4EC8D38111A}"/>
              </a:ext>
            </a:extLst>
          </p:cNvPr>
          <p:cNvPicPr>
            <a:picLocks noChangeAspect="1"/>
          </p:cNvPicPr>
          <p:nvPr/>
        </p:nvPicPr>
        <p:blipFill>
          <a:blip r:embed="rId2"/>
          <a:stretch>
            <a:fillRect/>
          </a:stretch>
        </p:blipFill>
        <p:spPr>
          <a:xfrm>
            <a:off x="764981" y="1763267"/>
            <a:ext cx="1388715" cy="1019058"/>
          </a:xfrm>
          <a:prstGeom prst="rect">
            <a:avLst/>
          </a:prstGeom>
        </p:spPr>
      </p:pic>
      <p:pic>
        <p:nvPicPr>
          <p:cNvPr id="6" name="Picture 5">
            <a:extLst>
              <a:ext uri="{FF2B5EF4-FFF2-40B4-BE49-F238E27FC236}">
                <a16:creationId xmlns:a16="http://schemas.microsoft.com/office/drawing/2014/main" id="{AD142D94-1A00-9FEC-0EE7-719B9301273D}"/>
              </a:ext>
            </a:extLst>
          </p:cNvPr>
          <p:cNvPicPr>
            <a:picLocks noChangeAspect="1"/>
          </p:cNvPicPr>
          <p:nvPr/>
        </p:nvPicPr>
        <p:blipFill>
          <a:blip r:embed="rId3"/>
          <a:stretch>
            <a:fillRect/>
          </a:stretch>
        </p:blipFill>
        <p:spPr>
          <a:xfrm>
            <a:off x="2477421" y="3763398"/>
            <a:ext cx="2125661" cy="1408677"/>
          </a:xfrm>
          <a:prstGeom prst="rect">
            <a:avLst/>
          </a:prstGeom>
        </p:spPr>
      </p:pic>
      <p:pic>
        <p:nvPicPr>
          <p:cNvPr id="8" name="Picture 7">
            <a:extLst>
              <a:ext uri="{FF2B5EF4-FFF2-40B4-BE49-F238E27FC236}">
                <a16:creationId xmlns:a16="http://schemas.microsoft.com/office/drawing/2014/main" id="{AAE99AB8-2F16-DA22-BB44-C429241F63A4}"/>
              </a:ext>
            </a:extLst>
          </p:cNvPr>
          <p:cNvPicPr>
            <a:picLocks noChangeAspect="1"/>
          </p:cNvPicPr>
          <p:nvPr/>
        </p:nvPicPr>
        <p:blipFill>
          <a:blip r:embed="rId4"/>
          <a:stretch>
            <a:fillRect/>
          </a:stretch>
        </p:blipFill>
        <p:spPr>
          <a:xfrm>
            <a:off x="7014468" y="3763398"/>
            <a:ext cx="2843339" cy="1218997"/>
          </a:xfrm>
          <a:prstGeom prst="rect">
            <a:avLst/>
          </a:prstGeom>
        </p:spPr>
      </p:pic>
    </p:spTree>
    <p:extLst>
      <p:ext uri="{BB962C8B-B14F-4D97-AF65-F5344CB8AC3E}">
        <p14:creationId xmlns:p14="http://schemas.microsoft.com/office/powerpoint/2010/main" val="55093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A5EDB-1B8A-44F2-160D-AE0C7D4CE60C}"/>
              </a:ext>
            </a:extLst>
          </p:cNvPr>
          <p:cNvSpPr>
            <a:spLocks noGrp="1"/>
          </p:cNvSpPr>
          <p:nvPr>
            <p:ph type="title"/>
          </p:nvPr>
        </p:nvSpPr>
        <p:spPr>
          <a:xfrm>
            <a:off x="838200" y="365126"/>
            <a:ext cx="10515600" cy="866146"/>
          </a:xfrm>
        </p:spPr>
        <p:txBody>
          <a:bodyPr>
            <a:normAutofit/>
          </a:bodyPr>
          <a:lstStyle/>
          <a:p>
            <a:r>
              <a:rPr lang="en-US" sz="3600" dirty="0">
                <a:solidFill>
                  <a:schemeClr val="tx2">
                    <a:lumMod val="75000"/>
                    <a:lumOff val="25000"/>
                  </a:schemeClr>
                </a:solidFill>
              </a:rPr>
              <a:t>Overview, Target Audience, and Learning Objectives</a:t>
            </a:r>
          </a:p>
        </p:txBody>
      </p:sp>
      <p:sp>
        <p:nvSpPr>
          <p:cNvPr id="3" name="Content Placeholder 2">
            <a:extLst>
              <a:ext uri="{FF2B5EF4-FFF2-40B4-BE49-F238E27FC236}">
                <a16:creationId xmlns:a16="http://schemas.microsoft.com/office/drawing/2014/main" id="{115A6905-D76D-1C99-4A43-B3288F50EE28}"/>
              </a:ext>
            </a:extLst>
          </p:cNvPr>
          <p:cNvSpPr>
            <a:spLocks noGrp="1"/>
          </p:cNvSpPr>
          <p:nvPr>
            <p:ph idx="1"/>
          </p:nvPr>
        </p:nvSpPr>
        <p:spPr>
          <a:xfrm>
            <a:off x="838200" y="1303699"/>
            <a:ext cx="10515600" cy="4873264"/>
          </a:xfrm>
        </p:spPr>
        <p:txBody>
          <a:bodyPr>
            <a:normAutofit/>
          </a:bodyPr>
          <a:lstStyle/>
          <a:p>
            <a:r>
              <a:rPr lang="en-US" sz="1600" b="1" u="sng" dirty="0"/>
              <a:t>PURPOSE</a:t>
            </a:r>
            <a:r>
              <a:rPr lang="en-US" sz="1600" dirty="0"/>
              <a:t>:  The purpose of this CE activity is: As the frequency of viable sampling increases, more sterile compounding facilities are managing sample collection, incubation, and analysis in-house. This significant undertaking demands skilled and dedicated personnel to ensure compliance with USP General Chapter &lt;797&gt;, while also integrating microbiological best practices not explicitly covered in the chapter. Designed for pharmacists and pharmacy technicians, this presentation will highlight five common mistakes sterile compounding facilities make when implementing in-house viable sampling and incubation processes.</a:t>
            </a:r>
          </a:p>
          <a:p>
            <a:endParaRPr lang="en-US" sz="1600" dirty="0"/>
          </a:p>
          <a:p>
            <a:r>
              <a:rPr lang="en-US" sz="1600" b="1" u="sng" dirty="0"/>
              <a:t>TARGET AUDIENCE</a:t>
            </a:r>
            <a:r>
              <a:rPr lang="en-US" sz="1600" dirty="0"/>
              <a:t>:  The professional audience for which this CE activity has been designed includes Pharmacists, Pharmacy Technicians and Nurses</a:t>
            </a:r>
          </a:p>
          <a:p>
            <a:endParaRPr lang="en-US" sz="1600" dirty="0"/>
          </a:p>
          <a:p>
            <a:r>
              <a:rPr lang="en-US" sz="1600" b="1" u="sng" dirty="0"/>
              <a:t>LEARNING OBJECTIVES</a:t>
            </a:r>
            <a:r>
              <a:rPr lang="en-US" sz="1600" dirty="0"/>
              <a:t>:  The learning objectives for this activity are as follows:</a:t>
            </a:r>
          </a:p>
          <a:p>
            <a:pPr lvl="1"/>
            <a:r>
              <a:rPr lang="en-US" sz="1600" dirty="0"/>
              <a:t>Identify potential shortcomings in your sterile compounding facility's viable sampling program.</a:t>
            </a:r>
          </a:p>
          <a:p>
            <a:pPr lvl="1"/>
            <a:r>
              <a:rPr lang="en-US" sz="1600" dirty="0"/>
              <a:t>Discuss changes that can be made to the viable sampling program to ensure compliance.</a:t>
            </a:r>
          </a:p>
          <a:p>
            <a:pPr lvl="1"/>
            <a:r>
              <a:rPr lang="en-US" sz="1600" dirty="0"/>
              <a:t>List industry standards and guides that aid in the development of a robust viable sampling program.</a:t>
            </a:r>
          </a:p>
        </p:txBody>
      </p:sp>
    </p:spTree>
    <p:extLst>
      <p:ext uri="{BB962C8B-B14F-4D97-AF65-F5344CB8AC3E}">
        <p14:creationId xmlns:p14="http://schemas.microsoft.com/office/powerpoint/2010/main" val="220127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40AE-E746-0DD5-4DE6-A135F46AB9A4}"/>
              </a:ext>
            </a:extLst>
          </p:cNvPr>
          <p:cNvSpPr>
            <a:spLocks noGrp="1"/>
          </p:cNvSpPr>
          <p:nvPr>
            <p:ph type="title"/>
          </p:nvPr>
        </p:nvSpPr>
        <p:spPr>
          <a:xfrm>
            <a:off x="838200" y="365125"/>
            <a:ext cx="10515600" cy="1201125"/>
          </a:xfrm>
        </p:spPr>
        <p:txBody>
          <a:bodyPr>
            <a:normAutofit/>
          </a:bodyPr>
          <a:lstStyle/>
          <a:p>
            <a:r>
              <a:rPr lang="en-US" sz="3600" dirty="0">
                <a:solidFill>
                  <a:schemeClr val="tx2">
                    <a:lumMod val="75000"/>
                    <a:lumOff val="25000"/>
                  </a:schemeClr>
                </a:solidFill>
              </a:rPr>
              <a:t>Disclosure of Relevant Financial Relationships</a:t>
            </a:r>
          </a:p>
        </p:txBody>
      </p:sp>
      <p:sp>
        <p:nvSpPr>
          <p:cNvPr id="3" name="Content Placeholder 2">
            <a:extLst>
              <a:ext uri="{FF2B5EF4-FFF2-40B4-BE49-F238E27FC236}">
                <a16:creationId xmlns:a16="http://schemas.microsoft.com/office/drawing/2014/main" id="{D6A4DAD1-6155-A3C9-334D-BC5BEF7D9DD7}"/>
              </a:ext>
            </a:extLst>
          </p:cNvPr>
          <p:cNvSpPr>
            <a:spLocks noGrp="1"/>
          </p:cNvSpPr>
          <p:nvPr>
            <p:ph idx="1"/>
          </p:nvPr>
        </p:nvSpPr>
        <p:spPr/>
        <p:txBody>
          <a:bodyPr/>
          <a:lstStyle/>
          <a:p>
            <a:pPr marL="0" indent="0">
              <a:lnSpc>
                <a:spcPct val="150000"/>
              </a:lnSpc>
              <a:buNone/>
            </a:pPr>
            <a:r>
              <a:rPr lang="en-US" dirty="0"/>
              <a:t>As an accredited provider of continuing education for the healthcare team, NHIA collects disclosure of financial relationships with all ineligible companies, which include manufacturers of drugs, medical equipment, and other products related to patient care. All relevant financial relationships have been mitigated prior to the start of this activity.</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6956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95A43-6551-A225-86DD-0BC664A3E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61ABAE-13F1-681D-B26C-7F716E7B0F6B}"/>
              </a:ext>
            </a:extLst>
          </p:cNvPr>
          <p:cNvSpPr>
            <a:spLocks noGrp="1"/>
          </p:cNvSpPr>
          <p:nvPr>
            <p:ph type="title"/>
          </p:nvPr>
        </p:nvSpPr>
        <p:spPr/>
        <p:txBody>
          <a:bodyPr>
            <a:normAutofit/>
          </a:bodyPr>
          <a:lstStyle/>
          <a:p>
            <a:r>
              <a:rPr lang="en-US" sz="3600" dirty="0">
                <a:solidFill>
                  <a:schemeClr val="tx2">
                    <a:lumMod val="75000"/>
                    <a:lumOff val="25000"/>
                  </a:schemeClr>
                </a:solidFill>
              </a:rPr>
              <a:t>Disclosure of Relevant Financial Relationships (continued)</a:t>
            </a:r>
          </a:p>
        </p:txBody>
      </p:sp>
      <p:sp>
        <p:nvSpPr>
          <p:cNvPr id="3" name="Content Placeholder 2">
            <a:extLst>
              <a:ext uri="{FF2B5EF4-FFF2-40B4-BE49-F238E27FC236}">
                <a16:creationId xmlns:a16="http://schemas.microsoft.com/office/drawing/2014/main" id="{01FB0E46-00ED-B853-7FB2-B5A50AC65B05}"/>
              </a:ext>
            </a:extLst>
          </p:cNvPr>
          <p:cNvSpPr>
            <a:spLocks noGrp="1"/>
          </p:cNvSpPr>
          <p:nvPr>
            <p:ph idx="1"/>
          </p:nvPr>
        </p:nvSpPr>
        <p:spPr/>
        <p:txBody>
          <a:bodyPr>
            <a:normAutofit/>
          </a:bodyPr>
          <a:lstStyle/>
          <a:p>
            <a:pPr marL="0" indent="0">
              <a:buNone/>
            </a:pPr>
            <a:r>
              <a:rPr lang="en-US" sz="1800" dirty="0"/>
              <a:t>The following are the relevant financial relationships from planners, faculty, reviewers, or other persons that affect the content of this activity:</a:t>
            </a:r>
          </a:p>
          <a:p>
            <a:pPr marL="0" indent="0">
              <a:buNone/>
            </a:pPr>
            <a:endParaRPr lang="en-US" sz="1800" dirty="0"/>
          </a:p>
          <a:p>
            <a:r>
              <a:rPr lang="en-US" sz="1800" dirty="0"/>
              <a:t>All persons who affect the content of this </a:t>
            </a:r>
            <a:r>
              <a:rPr lang="en-US" sz="1800"/>
              <a:t>webinar have reported </a:t>
            </a:r>
            <a:r>
              <a:rPr lang="en-US" sz="1800" dirty="0"/>
              <a:t>no relevant financial relationships.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37008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e730253-d6d1-421d-925d-4b00e5bb31a5" xsi:nil="true"/>
    <lcf76f155ced4ddcb4097134ff3c332f xmlns="c0fdf5e8-01b1-44a5-bcec-5da022381f8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D0095F04DE2444B1C956E945542AB9" ma:contentTypeVersion="18" ma:contentTypeDescription="Create a new document." ma:contentTypeScope="" ma:versionID="7833d31c3568cba9c1edf24a9eebd0c8">
  <xsd:schema xmlns:xsd="http://www.w3.org/2001/XMLSchema" xmlns:xs="http://www.w3.org/2001/XMLSchema" xmlns:p="http://schemas.microsoft.com/office/2006/metadata/properties" xmlns:ns2="c0fdf5e8-01b1-44a5-bcec-5da022381f8b" xmlns:ns3="3e730253-d6d1-421d-925d-4b00e5bb31a5" targetNamespace="http://schemas.microsoft.com/office/2006/metadata/properties" ma:root="true" ma:fieldsID="a081521465ab7d5987588161c1d5f3bd" ns2:_="" ns3:_="">
    <xsd:import namespace="c0fdf5e8-01b1-44a5-bcec-5da022381f8b"/>
    <xsd:import namespace="3e730253-d6d1-421d-925d-4b00e5bb3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fdf5e8-01b1-44a5-bcec-5da022381f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3c7921-18b4-4818-be58-ef943e0fb7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730253-d6d1-421d-925d-4b00e5bb31a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102684-6508-4ba0-ad57-060835153793}" ma:internalName="TaxCatchAll" ma:showField="CatchAllData" ma:web="3e730253-d6d1-421d-925d-4b00e5bb31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4B19DF-21EE-4AF6-A9BE-19F62F2A85CF}">
  <ds:schemaRefs>
    <ds:schemaRef ds:uri="http://schemas.microsoft.com/sharepoint/v3/contenttype/forms"/>
  </ds:schemaRefs>
</ds:datastoreItem>
</file>

<file path=customXml/itemProps2.xml><?xml version="1.0" encoding="utf-8"?>
<ds:datastoreItem xmlns:ds="http://schemas.openxmlformats.org/officeDocument/2006/customXml" ds:itemID="{4E20148E-D8D7-40C7-959D-4871A543A1D7}">
  <ds:schemaRefs>
    <ds:schemaRef ds:uri="http://schemas.microsoft.com/office/2006/metadata/properties"/>
    <ds:schemaRef ds:uri="http://schemas.microsoft.com/office/infopath/2007/PartnerControls"/>
    <ds:schemaRef ds:uri="3e730253-d6d1-421d-925d-4b00e5bb31a5"/>
    <ds:schemaRef ds:uri="c0fdf5e8-01b1-44a5-bcec-5da022381f8b"/>
  </ds:schemaRefs>
</ds:datastoreItem>
</file>

<file path=customXml/itemProps3.xml><?xml version="1.0" encoding="utf-8"?>
<ds:datastoreItem xmlns:ds="http://schemas.openxmlformats.org/officeDocument/2006/customXml" ds:itemID="{AE7E5A09-E8A9-4E61-881E-739045D63B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fdf5e8-01b1-44a5-bcec-5da022381f8b"/>
    <ds:schemaRef ds:uri="3e730253-d6d1-421d-925d-4b00e5bb3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TotalTime>
  <Words>377</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Calibri</vt:lpstr>
      <vt:lpstr>Times New Roman</vt:lpstr>
      <vt:lpstr>Office Theme</vt:lpstr>
      <vt:lpstr>General CE Information</vt:lpstr>
      <vt:lpstr>Accreditation Statement</vt:lpstr>
      <vt:lpstr>Credit Designations</vt:lpstr>
      <vt:lpstr>Overview, Target Audience, and Learning Objectives</vt:lpstr>
      <vt:lpstr>Disclosure of Relevant Financial Relationships</vt:lpstr>
      <vt:lpstr>Disclosure of Relevant Financial Relationships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Passin</dc:creator>
  <cp:lastModifiedBy>Jennifer Lyons</cp:lastModifiedBy>
  <cp:revision>4</cp:revision>
  <dcterms:created xsi:type="dcterms:W3CDTF">2024-11-13T20:54:23Z</dcterms:created>
  <dcterms:modified xsi:type="dcterms:W3CDTF">2025-01-17T01:44:04Z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0x0101006ED0095F04DE2444B1C956E945542AB9</vt:lpwstr>
  </property>
  <property fmtid="{D5CDD505-2E9C-101B-9397-08002B2CF9AE}" pid="3" name="MediaServiceImageTags">
    <vt:lpwstr/>
  </property>
</Properties>
</file>