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sldIdLst>
    <p:sldId id="256" r:id="rId5"/>
    <p:sldId id="257" r:id="rId6"/>
    <p:sldId id="265" r:id="rId7"/>
    <p:sldId id="259" r:id="rId8"/>
    <p:sldId id="266" r:id="rId9"/>
    <p:sldId id="267" r:id="rId10"/>
    <p:sldId id="261" r:id="rId11"/>
    <p:sldId id="262"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7" autoAdjust="0"/>
    <p:restoredTop sz="94660"/>
  </p:normalViewPr>
  <p:slideViewPr>
    <p:cSldViewPr snapToGrid="0">
      <p:cViewPr varScale="1">
        <p:scale>
          <a:sx n="105" d="100"/>
          <a:sy n="105" d="100"/>
        </p:scale>
        <p:origin x="834"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presProps" Target="pres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theme" Target="theme/theme1.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ennifer Lyons" userId="ff58536e-2db9-4ac8-a964-43e31d416291" providerId="ADAL" clId="{24787826-D830-469E-BBA2-46817BFDAAE6}"/>
    <pc:docChg chg="modSld">
      <pc:chgData name="Jennifer Lyons" userId="ff58536e-2db9-4ac8-a964-43e31d416291" providerId="ADAL" clId="{24787826-D830-469E-BBA2-46817BFDAAE6}" dt="2026-02-26T20:04:37.308" v="4" actId="1076"/>
      <pc:docMkLst>
        <pc:docMk/>
      </pc:docMkLst>
      <pc:sldChg chg="addSp modSp mod">
        <pc:chgData name="Jennifer Lyons" userId="ff58536e-2db9-4ac8-a964-43e31d416291" providerId="ADAL" clId="{24787826-D830-469E-BBA2-46817BFDAAE6}" dt="2026-02-26T20:04:37.308" v="4" actId="1076"/>
        <pc:sldMkLst>
          <pc:docMk/>
          <pc:sldMk cId="3565125401" sldId="265"/>
        </pc:sldMkLst>
        <pc:picChg chg="add mod">
          <ac:chgData name="Jennifer Lyons" userId="ff58536e-2db9-4ac8-a964-43e31d416291" providerId="ADAL" clId="{24787826-D830-469E-BBA2-46817BFDAAE6}" dt="2026-02-26T20:04:37.308" v="4" actId="1076"/>
          <ac:picMkLst>
            <pc:docMk/>
            <pc:sldMk cId="3565125401" sldId="265"/>
            <ac:picMk id="9" creationId="{3C4B4EF0-2A08-46E7-829E-878C933BE1A8}"/>
          </ac:picMkLst>
        </pc:pic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421DB9-E0A0-9D80-3572-ED1D5295353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AA1BC99-68E1-2FAB-A403-0961DCCFC3B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B4CE3F5-E234-48E5-EF32-31D97FE5FFB4}"/>
              </a:ext>
            </a:extLst>
          </p:cNvPr>
          <p:cNvSpPr>
            <a:spLocks noGrp="1"/>
          </p:cNvSpPr>
          <p:nvPr>
            <p:ph type="dt" sz="half" idx="10"/>
          </p:nvPr>
        </p:nvSpPr>
        <p:spPr/>
        <p:txBody>
          <a:bodyPr/>
          <a:lstStyle/>
          <a:p>
            <a:fld id="{4A44FA6C-8188-4FB3-8197-326099E9A555}" type="datetimeFigureOut">
              <a:rPr lang="en-US" smtClean="0"/>
              <a:t>2/26/2026</a:t>
            </a:fld>
            <a:endParaRPr lang="en-US"/>
          </a:p>
        </p:txBody>
      </p:sp>
      <p:sp>
        <p:nvSpPr>
          <p:cNvPr id="5" name="Footer Placeholder 4">
            <a:extLst>
              <a:ext uri="{FF2B5EF4-FFF2-40B4-BE49-F238E27FC236}">
                <a16:creationId xmlns:a16="http://schemas.microsoft.com/office/drawing/2014/main" id="{F052E1A3-0CC4-34E0-C0BC-6C70F12CB86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D3858FA-FEA3-CAA4-F0A5-8453C4D63BF9}"/>
              </a:ext>
            </a:extLst>
          </p:cNvPr>
          <p:cNvSpPr>
            <a:spLocks noGrp="1"/>
          </p:cNvSpPr>
          <p:nvPr>
            <p:ph type="sldNum" sz="quarter" idx="12"/>
          </p:nvPr>
        </p:nvSpPr>
        <p:spPr/>
        <p:txBody>
          <a:bodyPr/>
          <a:lstStyle/>
          <a:p>
            <a:fld id="{46BCAD82-CAE7-407D-BA9C-36C3EF67234C}" type="slidenum">
              <a:rPr lang="en-US" smtClean="0"/>
              <a:t>‹#›</a:t>
            </a:fld>
            <a:endParaRPr lang="en-US"/>
          </a:p>
        </p:txBody>
      </p:sp>
    </p:spTree>
    <p:extLst>
      <p:ext uri="{BB962C8B-B14F-4D97-AF65-F5344CB8AC3E}">
        <p14:creationId xmlns:p14="http://schemas.microsoft.com/office/powerpoint/2010/main" val="34596958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A2CDDE-70A9-5018-9B60-A7678935DD9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F6CF7AD-EEA5-26B7-6426-744A08919C5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A97E5B9-59B5-610B-1785-C58F07C22182}"/>
              </a:ext>
            </a:extLst>
          </p:cNvPr>
          <p:cNvSpPr>
            <a:spLocks noGrp="1"/>
          </p:cNvSpPr>
          <p:nvPr>
            <p:ph type="dt" sz="half" idx="10"/>
          </p:nvPr>
        </p:nvSpPr>
        <p:spPr/>
        <p:txBody>
          <a:bodyPr/>
          <a:lstStyle/>
          <a:p>
            <a:fld id="{4A44FA6C-8188-4FB3-8197-326099E9A555}" type="datetimeFigureOut">
              <a:rPr lang="en-US" smtClean="0"/>
              <a:t>2/26/2026</a:t>
            </a:fld>
            <a:endParaRPr lang="en-US"/>
          </a:p>
        </p:txBody>
      </p:sp>
      <p:sp>
        <p:nvSpPr>
          <p:cNvPr id="5" name="Footer Placeholder 4">
            <a:extLst>
              <a:ext uri="{FF2B5EF4-FFF2-40B4-BE49-F238E27FC236}">
                <a16:creationId xmlns:a16="http://schemas.microsoft.com/office/drawing/2014/main" id="{BB94CC51-9F2C-2AD3-DD15-4B9B3F418F0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2EA83B2-71AB-1DE3-97E1-2EDE2CDCAD16}"/>
              </a:ext>
            </a:extLst>
          </p:cNvPr>
          <p:cNvSpPr>
            <a:spLocks noGrp="1"/>
          </p:cNvSpPr>
          <p:nvPr>
            <p:ph type="sldNum" sz="quarter" idx="12"/>
          </p:nvPr>
        </p:nvSpPr>
        <p:spPr/>
        <p:txBody>
          <a:bodyPr/>
          <a:lstStyle/>
          <a:p>
            <a:fld id="{46BCAD82-CAE7-407D-BA9C-36C3EF67234C}" type="slidenum">
              <a:rPr lang="en-US" smtClean="0"/>
              <a:t>‹#›</a:t>
            </a:fld>
            <a:endParaRPr lang="en-US"/>
          </a:p>
        </p:txBody>
      </p:sp>
    </p:spTree>
    <p:extLst>
      <p:ext uri="{BB962C8B-B14F-4D97-AF65-F5344CB8AC3E}">
        <p14:creationId xmlns:p14="http://schemas.microsoft.com/office/powerpoint/2010/main" val="15212593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9BA16E-6942-88A4-22D4-A560AD5B043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590EA65-047A-E542-C2B4-57743DF5C9CC}"/>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1C73628-EFD6-E9A9-7384-E36E04956EF3}"/>
              </a:ext>
            </a:extLst>
          </p:cNvPr>
          <p:cNvSpPr>
            <a:spLocks noGrp="1"/>
          </p:cNvSpPr>
          <p:nvPr>
            <p:ph type="dt" sz="half" idx="10"/>
          </p:nvPr>
        </p:nvSpPr>
        <p:spPr/>
        <p:txBody>
          <a:bodyPr/>
          <a:lstStyle/>
          <a:p>
            <a:fld id="{4A44FA6C-8188-4FB3-8197-326099E9A555}" type="datetimeFigureOut">
              <a:rPr lang="en-US" smtClean="0"/>
              <a:t>2/26/2026</a:t>
            </a:fld>
            <a:endParaRPr lang="en-US"/>
          </a:p>
        </p:txBody>
      </p:sp>
      <p:sp>
        <p:nvSpPr>
          <p:cNvPr id="5" name="Footer Placeholder 4">
            <a:extLst>
              <a:ext uri="{FF2B5EF4-FFF2-40B4-BE49-F238E27FC236}">
                <a16:creationId xmlns:a16="http://schemas.microsoft.com/office/drawing/2014/main" id="{6D58C494-CC7B-8098-3034-CA84EFF9FF6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58B584D-6345-D2FE-D484-31AEAAE8CB5F}"/>
              </a:ext>
            </a:extLst>
          </p:cNvPr>
          <p:cNvSpPr>
            <a:spLocks noGrp="1"/>
          </p:cNvSpPr>
          <p:nvPr>
            <p:ph type="sldNum" sz="quarter" idx="12"/>
          </p:nvPr>
        </p:nvSpPr>
        <p:spPr/>
        <p:txBody>
          <a:bodyPr/>
          <a:lstStyle/>
          <a:p>
            <a:fld id="{46BCAD82-CAE7-407D-BA9C-36C3EF67234C}" type="slidenum">
              <a:rPr lang="en-US" smtClean="0"/>
              <a:t>‹#›</a:t>
            </a:fld>
            <a:endParaRPr lang="en-US"/>
          </a:p>
        </p:txBody>
      </p:sp>
    </p:spTree>
    <p:extLst>
      <p:ext uri="{BB962C8B-B14F-4D97-AF65-F5344CB8AC3E}">
        <p14:creationId xmlns:p14="http://schemas.microsoft.com/office/powerpoint/2010/main" val="9389368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723B51-7849-0691-6C71-E8426610495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0598573-E0E3-1216-C7A1-AA390AD76F2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A6A6C0A-F300-90CC-0CFD-A87B2BAA94A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F6AE37E-A8B2-F601-92A3-4FB906DF28BF}"/>
              </a:ext>
            </a:extLst>
          </p:cNvPr>
          <p:cNvSpPr>
            <a:spLocks noGrp="1"/>
          </p:cNvSpPr>
          <p:nvPr>
            <p:ph type="dt" sz="half" idx="10"/>
          </p:nvPr>
        </p:nvSpPr>
        <p:spPr/>
        <p:txBody>
          <a:bodyPr/>
          <a:lstStyle/>
          <a:p>
            <a:fld id="{4A44FA6C-8188-4FB3-8197-326099E9A555}" type="datetimeFigureOut">
              <a:rPr lang="en-US" smtClean="0"/>
              <a:t>2/26/2026</a:t>
            </a:fld>
            <a:endParaRPr lang="en-US"/>
          </a:p>
        </p:txBody>
      </p:sp>
      <p:sp>
        <p:nvSpPr>
          <p:cNvPr id="6" name="Footer Placeholder 5">
            <a:extLst>
              <a:ext uri="{FF2B5EF4-FFF2-40B4-BE49-F238E27FC236}">
                <a16:creationId xmlns:a16="http://schemas.microsoft.com/office/drawing/2014/main" id="{4F45499B-FAAA-37F4-2AD8-8EE96D5391A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4F2C3DF-3580-0251-F51E-CFC691A93FED}"/>
              </a:ext>
            </a:extLst>
          </p:cNvPr>
          <p:cNvSpPr>
            <a:spLocks noGrp="1"/>
          </p:cNvSpPr>
          <p:nvPr>
            <p:ph type="sldNum" sz="quarter" idx="12"/>
          </p:nvPr>
        </p:nvSpPr>
        <p:spPr/>
        <p:txBody>
          <a:bodyPr/>
          <a:lstStyle/>
          <a:p>
            <a:fld id="{46BCAD82-CAE7-407D-BA9C-36C3EF67234C}" type="slidenum">
              <a:rPr lang="en-US" smtClean="0"/>
              <a:t>‹#›</a:t>
            </a:fld>
            <a:endParaRPr lang="en-US"/>
          </a:p>
        </p:txBody>
      </p:sp>
    </p:spTree>
    <p:extLst>
      <p:ext uri="{BB962C8B-B14F-4D97-AF65-F5344CB8AC3E}">
        <p14:creationId xmlns:p14="http://schemas.microsoft.com/office/powerpoint/2010/main" val="38515305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22B314-3E92-120E-C9FE-9B6D357C175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6A1C662F-B1F1-2D82-3017-5018AC6BF90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ADE5002-5EF2-DAED-056D-AD9BA3A944F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F71E17D-DA6B-4EFE-4FF3-D10884202FA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00A69DD-095F-D9FD-E4C9-9EA0630B735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7025001-3BB5-1781-3E37-EBE8D27CCB25}"/>
              </a:ext>
            </a:extLst>
          </p:cNvPr>
          <p:cNvSpPr>
            <a:spLocks noGrp="1"/>
          </p:cNvSpPr>
          <p:nvPr>
            <p:ph type="dt" sz="half" idx="10"/>
          </p:nvPr>
        </p:nvSpPr>
        <p:spPr/>
        <p:txBody>
          <a:bodyPr/>
          <a:lstStyle/>
          <a:p>
            <a:fld id="{4A44FA6C-8188-4FB3-8197-326099E9A555}" type="datetimeFigureOut">
              <a:rPr lang="en-US" smtClean="0"/>
              <a:t>2/26/2026</a:t>
            </a:fld>
            <a:endParaRPr lang="en-US"/>
          </a:p>
        </p:txBody>
      </p:sp>
      <p:sp>
        <p:nvSpPr>
          <p:cNvPr id="8" name="Footer Placeholder 7">
            <a:extLst>
              <a:ext uri="{FF2B5EF4-FFF2-40B4-BE49-F238E27FC236}">
                <a16:creationId xmlns:a16="http://schemas.microsoft.com/office/drawing/2014/main" id="{DB9EBECD-95D5-077E-83E7-9D2F405BF55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77C504D-5A66-8B90-522E-85644B15DBC9}"/>
              </a:ext>
            </a:extLst>
          </p:cNvPr>
          <p:cNvSpPr>
            <a:spLocks noGrp="1"/>
          </p:cNvSpPr>
          <p:nvPr>
            <p:ph type="sldNum" sz="quarter" idx="12"/>
          </p:nvPr>
        </p:nvSpPr>
        <p:spPr/>
        <p:txBody>
          <a:bodyPr/>
          <a:lstStyle/>
          <a:p>
            <a:fld id="{46BCAD82-CAE7-407D-BA9C-36C3EF67234C}" type="slidenum">
              <a:rPr lang="en-US" smtClean="0"/>
              <a:t>‹#›</a:t>
            </a:fld>
            <a:endParaRPr lang="en-US"/>
          </a:p>
        </p:txBody>
      </p:sp>
    </p:spTree>
    <p:extLst>
      <p:ext uri="{BB962C8B-B14F-4D97-AF65-F5344CB8AC3E}">
        <p14:creationId xmlns:p14="http://schemas.microsoft.com/office/powerpoint/2010/main" val="33988636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CF36F3-0B2A-FE86-983F-B2B157A67C9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D5C8AA1-A2F1-5C97-3EDF-70F37647338F}"/>
              </a:ext>
            </a:extLst>
          </p:cNvPr>
          <p:cNvSpPr>
            <a:spLocks noGrp="1"/>
          </p:cNvSpPr>
          <p:nvPr>
            <p:ph type="dt" sz="half" idx="10"/>
          </p:nvPr>
        </p:nvSpPr>
        <p:spPr/>
        <p:txBody>
          <a:bodyPr/>
          <a:lstStyle/>
          <a:p>
            <a:fld id="{4A44FA6C-8188-4FB3-8197-326099E9A555}" type="datetimeFigureOut">
              <a:rPr lang="en-US" smtClean="0"/>
              <a:t>2/26/2026</a:t>
            </a:fld>
            <a:endParaRPr lang="en-US"/>
          </a:p>
        </p:txBody>
      </p:sp>
      <p:sp>
        <p:nvSpPr>
          <p:cNvPr id="4" name="Footer Placeholder 3">
            <a:extLst>
              <a:ext uri="{FF2B5EF4-FFF2-40B4-BE49-F238E27FC236}">
                <a16:creationId xmlns:a16="http://schemas.microsoft.com/office/drawing/2014/main" id="{E2F3DD09-EA0E-4EFB-2F5F-BCC02FCDBDF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465A2FD-6163-492D-4135-588E73D7641E}"/>
              </a:ext>
            </a:extLst>
          </p:cNvPr>
          <p:cNvSpPr>
            <a:spLocks noGrp="1"/>
          </p:cNvSpPr>
          <p:nvPr>
            <p:ph type="sldNum" sz="quarter" idx="12"/>
          </p:nvPr>
        </p:nvSpPr>
        <p:spPr/>
        <p:txBody>
          <a:bodyPr/>
          <a:lstStyle/>
          <a:p>
            <a:fld id="{46BCAD82-CAE7-407D-BA9C-36C3EF67234C}" type="slidenum">
              <a:rPr lang="en-US" smtClean="0"/>
              <a:t>‹#›</a:t>
            </a:fld>
            <a:endParaRPr lang="en-US"/>
          </a:p>
        </p:txBody>
      </p:sp>
    </p:spTree>
    <p:extLst>
      <p:ext uri="{BB962C8B-B14F-4D97-AF65-F5344CB8AC3E}">
        <p14:creationId xmlns:p14="http://schemas.microsoft.com/office/powerpoint/2010/main" val="36008164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A890AD7-6F75-4DB8-6601-7974E03E10F2}"/>
              </a:ext>
            </a:extLst>
          </p:cNvPr>
          <p:cNvSpPr>
            <a:spLocks noGrp="1"/>
          </p:cNvSpPr>
          <p:nvPr>
            <p:ph type="dt" sz="half" idx="10"/>
          </p:nvPr>
        </p:nvSpPr>
        <p:spPr/>
        <p:txBody>
          <a:bodyPr/>
          <a:lstStyle/>
          <a:p>
            <a:fld id="{4A44FA6C-8188-4FB3-8197-326099E9A555}" type="datetimeFigureOut">
              <a:rPr lang="en-US" smtClean="0"/>
              <a:t>2/26/2026</a:t>
            </a:fld>
            <a:endParaRPr lang="en-US"/>
          </a:p>
        </p:txBody>
      </p:sp>
      <p:sp>
        <p:nvSpPr>
          <p:cNvPr id="3" name="Footer Placeholder 2">
            <a:extLst>
              <a:ext uri="{FF2B5EF4-FFF2-40B4-BE49-F238E27FC236}">
                <a16:creationId xmlns:a16="http://schemas.microsoft.com/office/drawing/2014/main" id="{44EC36BA-4E18-8EA8-371C-66BED7C4E29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C0E177DD-8485-9FB8-A207-3DB93B4170BD}"/>
              </a:ext>
            </a:extLst>
          </p:cNvPr>
          <p:cNvSpPr>
            <a:spLocks noGrp="1"/>
          </p:cNvSpPr>
          <p:nvPr>
            <p:ph type="sldNum" sz="quarter" idx="12"/>
          </p:nvPr>
        </p:nvSpPr>
        <p:spPr/>
        <p:txBody>
          <a:bodyPr/>
          <a:lstStyle/>
          <a:p>
            <a:fld id="{46BCAD82-CAE7-407D-BA9C-36C3EF67234C}" type="slidenum">
              <a:rPr lang="en-US" smtClean="0"/>
              <a:t>‹#›</a:t>
            </a:fld>
            <a:endParaRPr lang="en-US"/>
          </a:p>
        </p:txBody>
      </p:sp>
    </p:spTree>
    <p:extLst>
      <p:ext uri="{BB962C8B-B14F-4D97-AF65-F5344CB8AC3E}">
        <p14:creationId xmlns:p14="http://schemas.microsoft.com/office/powerpoint/2010/main" val="27448176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466F90-6459-61DE-68E5-9A2891DAC22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C9B3968-88EE-5615-112D-CF4E71B0249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4E364EC-B4C3-F73C-0883-EFB421F6618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A1ACF6D-18F5-1D83-96CA-72EE72213621}"/>
              </a:ext>
            </a:extLst>
          </p:cNvPr>
          <p:cNvSpPr>
            <a:spLocks noGrp="1"/>
          </p:cNvSpPr>
          <p:nvPr>
            <p:ph type="dt" sz="half" idx="10"/>
          </p:nvPr>
        </p:nvSpPr>
        <p:spPr/>
        <p:txBody>
          <a:bodyPr/>
          <a:lstStyle/>
          <a:p>
            <a:fld id="{4A44FA6C-8188-4FB3-8197-326099E9A555}" type="datetimeFigureOut">
              <a:rPr lang="en-US" smtClean="0"/>
              <a:t>2/26/2026</a:t>
            </a:fld>
            <a:endParaRPr lang="en-US"/>
          </a:p>
        </p:txBody>
      </p:sp>
      <p:sp>
        <p:nvSpPr>
          <p:cNvPr id="6" name="Footer Placeholder 5">
            <a:extLst>
              <a:ext uri="{FF2B5EF4-FFF2-40B4-BE49-F238E27FC236}">
                <a16:creationId xmlns:a16="http://schemas.microsoft.com/office/drawing/2014/main" id="{85A89F76-5159-E896-69FB-3299D1181CB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49EC807-8CD5-DA5B-F35D-49B1327FC606}"/>
              </a:ext>
            </a:extLst>
          </p:cNvPr>
          <p:cNvSpPr>
            <a:spLocks noGrp="1"/>
          </p:cNvSpPr>
          <p:nvPr>
            <p:ph type="sldNum" sz="quarter" idx="12"/>
          </p:nvPr>
        </p:nvSpPr>
        <p:spPr/>
        <p:txBody>
          <a:bodyPr/>
          <a:lstStyle/>
          <a:p>
            <a:fld id="{46BCAD82-CAE7-407D-BA9C-36C3EF67234C}" type="slidenum">
              <a:rPr lang="en-US" smtClean="0"/>
              <a:t>‹#›</a:t>
            </a:fld>
            <a:endParaRPr lang="en-US"/>
          </a:p>
        </p:txBody>
      </p:sp>
    </p:spTree>
    <p:extLst>
      <p:ext uri="{BB962C8B-B14F-4D97-AF65-F5344CB8AC3E}">
        <p14:creationId xmlns:p14="http://schemas.microsoft.com/office/powerpoint/2010/main" val="31656285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4A08F1-B63B-31D0-10D2-3B98B880914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8E53AB9-D812-3AA4-15F4-129D45355ED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53C1FB0-153A-D58C-1271-2F88E19E91D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86E7328-7B29-7FE2-38DD-D6C393A3B733}"/>
              </a:ext>
            </a:extLst>
          </p:cNvPr>
          <p:cNvSpPr>
            <a:spLocks noGrp="1"/>
          </p:cNvSpPr>
          <p:nvPr>
            <p:ph type="dt" sz="half" idx="10"/>
          </p:nvPr>
        </p:nvSpPr>
        <p:spPr/>
        <p:txBody>
          <a:bodyPr/>
          <a:lstStyle/>
          <a:p>
            <a:fld id="{4A44FA6C-8188-4FB3-8197-326099E9A555}" type="datetimeFigureOut">
              <a:rPr lang="en-US" smtClean="0"/>
              <a:t>2/26/2026</a:t>
            </a:fld>
            <a:endParaRPr lang="en-US"/>
          </a:p>
        </p:txBody>
      </p:sp>
      <p:sp>
        <p:nvSpPr>
          <p:cNvPr id="6" name="Footer Placeholder 5">
            <a:extLst>
              <a:ext uri="{FF2B5EF4-FFF2-40B4-BE49-F238E27FC236}">
                <a16:creationId xmlns:a16="http://schemas.microsoft.com/office/drawing/2014/main" id="{FE96A75E-D2A2-4F98-175F-908AFE20C61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F03FF0C-986A-DB5A-3681-E09A47EB4288}"/>
              </a:ext>
            </a:extLst>
          </p:cNvPr>
          <p:cNvSpPr>
            <a:spLocks noGrp="1"/>
          </p:cNvSpPr>
          <p:nvPr>
            <p:ph type="sldNum" sz="quarter" idx="12"/>
          </p:nvPr>
        </p:nvSpPr>
        <p:spPr/>
        <p:txBody>
          <a:bodyPr/>
          <a:lstStyle/>
          <a:p>
            <a:fld id="{46BCAD82-CAE7-407D-BA9C-36C3EF67234C}" type="slidenum">
              <a:rPr lang="en-US" smtClean="0"/>
              <a:t>‹#›</a:t>
            </a:fld>
            <a:endParaRPr lang="en-US"/>
          </a:p>
        </p:txBody>
      </p:sp>
    </p:spTree>
    <p:extLst>
      <p:ext uri="{BB962C8B-B14F-4D97-AF65-F5344CB8AC3E}">
        <p14:creationId xmlns:p14="http://schemas.microsoft.com/office/powerpoint/2010/main" val="10193338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4529A2-8C56-35D6-336C-5017394AFD8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0E7CD61-0876-BEBC-CDFF-7CBFB2A45FC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9344A7B-6078-262D-66CF-0892F1CA9EE4}"/>
              </a:ext>
            </a:extLst>
          </p:cNvPr>
          <p:cNvSpPr>
            <a:spLocks noGrp="1"/>
          </p:cNvSpPr>
          <p:nvPr>
            <p:ph type="dt" sz="half" idx="10"/>
          </p:nvPr>
        </p:nvSpPr>
        <p:spPr/>
        <p:txBody>
          <a:bodyPr/>
          <a:lstStyle/>
          <a:p>
            <a:fld id="{4A44FA6C-8188-4FB3-8197-326099E9A555}" type="datetimeFigureOut">
              <a:rPr lang="en-US" smtClean="0"/>
              <a:t>2/26/2026</a:t>
            </a:fld>
            <a:endParaRPr lang="en-US"/>
          </a:p>
        </p:txBody>
      </p:sp>
      <p:sp>
        <p:nvSpPr>
          <p:cNvPr id="5" name="Footer Placeholder 4">
            <a:extLst>
              <a:ext uri="{FF2B5EF4-FFF2-40B4-BE49-F238E27FC236}">
                <a16:creationId xmlns:a16="http://schemas.microsoft.com/office/drawing/2014/main" id="{17EEE792-DFFD-D770-086C-62028F6CB93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3B85945-16CC-011F-A093-8565CFB65343}"/>
              </a:ext>
            </a:extLst>
          </p:cNvPr>
          <p:cNvSpPr>
            <a:spLocks noGrp="1"/>
          </p:cNvSpPr>
          <p:nvPr>
            <p:ph type="sldNum" sz="quarter" idx="12"/>
          </p:nvPr>
        </p:nvSpPr>
        <p:spPr/>
        <p:txBody>
          <a:bodyPr/>
          <a:lstStyle/>
          <a:p>
            <a:fld id="{46BCAD82-CAE7-407D-BA9C-36C3EF67234C}" type="slidenum">
              <a:rPr lang="en-US" smtClean="0"/>
              <a:t>‹#›</a:t>
            </a:fld>
            <a:endParaRPr lang="en-US"/>
          </a:p>
        </p:txBody>
      </p:sp>
    </p:spTree>
    <p:extLst>
      <p:ext uri="{BB962C8B-B14F-4D97-AF65-F5344CB8AC3E}">
        <p14:creationId xmlns:p14="http://schemas.microsoft.com/office/powerpoint/2010/main" val="23271211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B443DFB-C842-9914-2FC1-59C4C77D21EB}"/>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750F720-B469-520E-A129-E9BF7DAAFE7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4FCA990-975D-EB86-3079-5EE466A17857}"/>
              </a:ext>
            </a:extLst>
          </p:cNvPr>
          <p:cNvSpPr>
            <a:spLocks noGrp="1"/>
          </p:cNvSpPr>
          <p:nvPr>
            <p:ph type="dt" sz="half" idx="10"/>
          </p:nvPr>
        </p:nvSpPr>
        <p:spPr/>
        <p:txBody>
          <a:bodyPr/>
          <a:lstStyle/>
          <a:p>
            <a:fld id="{4A44FA6C-8188-4FB3-8197-326099E9A555}" type="datetimeFigureOut">
              <a:rPr lang="en-US" smtClean="0"/>
              <a:t>2/26/2026</a:t>
            </a:fld>
            <a:endParaRPr lang="en-US"/>
          </a:p>
        </p:txBody>
      </p:sp>
      <p:sp>
        <p:nvSpPr>
          <p:cNvPr id="5" name="Footer Placeholder 4">
            <a:extLst>
              <a:ext uri="{FF2B5EF4-FFF2-40B4-BE49-F238E27FC236}">
                <a16:creationId xmlns:a16="http://schemas.microsoft.com/office/drawing/2014/main" id="{708208EC-4892-70E9-B1E2-B2168C8EB48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EE3B4F4-5FED-1828-A961-35960A864763}"/>
              </a:ext>
            </a:extLst>
          </p:cNvPr>
          <p:cNvSpPr>
            <a:spLocks noGrp="1"/>
          </p:cNvSpPr>
          <p:nvPr>
            <p:ph type="sldNum" sz="quarter" idx="12"/>
          </p:nvPr>
        </p:nvSpPr>
        <p:spPr/>
        <p:txBody>
          <a:bodyPr/>
          <a:lstStyle/>
          <a:p>
            <a:fld id="{46BCAD82-CAE7-407D-BA9C-36C3EF67234C}" type="slidenum">
              <a:rPr lang="en-US" smtClean="0"/>
              <a:t>‹#›</a:t>
            </a:fld>
            <a:endParaRPr lang="en-US"/>
          </a:p>
        </p:txBody>
      </p:sp>
    </p:spTree>
    <p:extLst>
      <p:ext uri="{BB962C8B-B14F-4D97-AF65-F5344CB8AC3E}">
        <p14:creationId xmlns:p14="http://schemas.microsoft.com/office/powerpoint/2010/main" val="20833201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2E85DD7-35BE-AE2C-7188-F6486C69714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DF6D7DA-7081-1B0C-53C5-7D3884AA2BE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5B25BBC-5CA9-B0DE-F5E2-D83CD9FA32B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4A44FA6C-8188-4FB3-8197-326099E9A555}" type="datetimeFigureOut">
              <a:rPr lang="en-US" smtClean="0"/>
              <a:t>2/26/2026</a:t>
            </a:fld>
            <a:endParaRPr lang="en-US"/>
          </a:p>
        </p:txBody>
      </p:sp>
      <p:sp>
        <p:nvSpPr>
          <p:cNvPr id="5" name="Footer Placeholder 4">
            <a:extLst>
              <a:ext uri="{FF2B5EF4-FFF2-40B4-BE49-F238E27FC236}">
                <a16:creationId xmlns:a16="http://schemas.microsoft.com/office/drawing/2014/main" id="{80C3963C-D89F-20A6-1811-EEFB50B789B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DC4DC6FD-8A6F-B211-2616-64C14A0AACC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46BCAD82-CAE7-407D-BA9C-36C3EF67234C}" type="slidenum">
              <a:rPr lang="en-US" smtClean="0"/>
              <a:t>‹#›</a:t>
            </a:fld>
            <a:endParaRPr lang="en-US"/>
          </a:p>
        </p:txBody>
      </p:sp>
    </p:spTree>
    <p:extLst>
      <p:ext uri="{BB962C8B-B14F-4D97-AF65-F5344CB8AC3E}">
        <p14:creationId xmlns:p14="http://schemas.microsoft.com/office/powerpoint/2010/main" val="102457788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emf"/></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BDA719-8908-23C3-4F2E-801D9C53EAA6}"/>
              </a:ext>
            </a:extLst>
          </p:cNvPr>
          <p:cNvSpPr>
            <a:spLocks noGrp="1"/>
          </p:cNvSpPr>
          <p:nvPr>
            <p:ph type="ctrTitle"/>
          </p:nvPr>
        </p:nvSpPr>
        <p:spPr>
          <a:xfrm>
            <a:off x="1524000" y="2482813"/>
            <a:ext cx="9144000" cy="2387600"/>
          </a:xfrm>
        </p:spPr>
        <p:txBody>
          <a:bodyPr/>
          <a:lstStyle/>
          <a:p>
            <a:r>
              <a:rPr lang="en-US" dirty="0">
                <a:solidFill>
                  <a:schemeClr val="tx2">
                    <a:lumMod val="75000"/>
                    <a:lumOff val="25000"/>
                  </a:schemeClr>
                </a:solidFill>
              </a:rPr>
              <a:t>General CE Information</a:t>
            </a:r>
          </a:p>
        </p:txBody>
      </p:sp>
      <p:pic>
        <p:nvPicPr>
          <p:cNvPr id="5" name="Picture 4" descr="A blue and white logo&#10;&#10;Description automatically generated">
            <a:extLst>
              <a:ext uri="{FF2B5EF4-FFF2-40B4-BE49-F238E27FC236}">
                <a16:creationId xmlns:a16="http://schemas.microsoft.com/office/drawing/2014/main" id="{99673919-1629-28B3-CE40-81A0056F0A0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08476" y="134112"/>
            <a:ext cx="4575048" cy="2395728"/>
          </a:xfrm>
          <a:prstGeom prst="rect">
            <a:avLst/>
          </a:prstGeom>
        </p:spPr>
      </p:pic>
    </p:spTree>
    <p:extLst>
      <p:ext uri="{BB962C8B-B14F-4D97-AF65-F5344CB8AC3E}">
        <p14:creationId xmlns:p14="http://schemas.microsoft.com/office/powerpoint/2010/main" val="33894780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132A7C-E488-CAD4-A875-A7B7B49D6794}"/>
              </a:ext>
            </a:extLst>
          </p:cNvPr>
          <p:cNvSpPr>
            <a:spLocks noGrp="1"/>
          </p:cNvSpPr>
          <p:nvPr>
            <p:ph type="title"/>
          </p:nvPr>
        </p:nvSpPr>
        <p:spPr/>
        <p:txBody>
          <a:bodyPr/>
          <a:lstStyle/>
          <a:p>
            <a:r>
              <a:rPr lang="en-US" dirty="0">
                <a:solidFill>
                  <a:schemeClr val="tx2">
                    <a:lumMod val="75000"/>
                    <a:lumOff val="25000"/>
                  </a:schemeClr>
                </a:solidFill>
              </a:rPr>
              <a:t>Accreditation Statement</a:t>
            </a:r>
          </a:p>
        </p:txBody>
      </p:sp>
      <p:sp>
        <p:nvSpPr>
          <p:cNvPr id="3" name="Content Placeholder 2">
            <a:extLst>
              <a:ext uri="{FF2B5EF4-FFF2-40B4-BE49-F238E27FC236}">
                <a16:creationId xmlns:a16="http://schemas.microsoft.com/office/drawing/2014/main" id="{3764A2CC-21B6-A35B-C641-31C68B050D56}"/>
              </a:ext>
            </a:extLst>
          </p:cNvPr>
          <p:cNvSpPr>
            <a:spLocks noGrp="1"/>
          </p:cNvSpPr>
          <p:nvPr>
            <p:ph idx="1"/>
          </p:nvPr>
        </p:nvSpPr>
        <p:spPr/>
        <p:txBody>
          <a:bodyPr/>
          <a:lstStyle/>
          <a:p>
            <a:pPr marL="0" indent="0">
              <a:buNone/>
            </a:pPr>
            <a:endParaRPr lang="en-US" dirty="0"/>
          </a:p>
          <a:p>
            <a:pPr marL="0" indent="0">
              <a:buNone/>
            </a:pPr>
            <a:endParaRPr lang="en-US" dirty="0"/>
          </a:p>
          <a:p>
            <a:pPr marL="1828800" lvl="4" indent="0">
              <a:buNone/>
            </a:pPr>
            <a:r>
              <a:rPr lang="en-US" sz="2800" dirty="0"/>
              <a:t>In support of improving patient care, the National Home Infusion Association (NHIA) is jointly accredited by the Accreditation Council for Continuing Medical Education (ACCME), the Accreditation Council for Pharmacy Education (ACPE), and the American Nurses Credentialing Center (ANCC), to provide continuing education for the healthcare team.</a:t>
            </a:r>
          </a:p>
        </p:txBody>
      </p:sp>
      <p:pic>
        <p:nvPicPr>
          <p:cNvPr id="11" name="Picture 10" descr="A logo for a company&#10;&#10;Description automatically generated">
            <a:extLst>
              <a:ext uri="{FF2B5EF4-FFF2-40B4-BE49-F238E27FC236}">
                <a16:creationId xmlns:a16="http://schemas.microsoft.com/office/drawing/2014/main" id="{1BF5D0AB-97AD-0226-AAEE-B7B088C6174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8200" y="3484717"/>
            <a:ext cx="1797663" cy="1235012"/>
          </a:xfrm>
          <a:prstGeom prst="rect">
            <a:avLst/>
          </a:prstGeom>
        </p:spPr>
      </p:pic>
    </p:spTree>
    <p:extLst>
      <p:ext uri="{BB962C8B-B14F-4D97-AF65-F5344CB8AC3E}">
        <p14:creationId xmlns:p14="http://schemas.microsoft.com/office/powerpoint/2010/main" val="24652116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0505E1-EBED-6BC7-4C23-45E6416F68AF}"/>
              </a:ext>
            </a:extLst>
          </p:cNvPr>
          <p:cNvSpPr>
            <a:spLocks noGrp="1"/>
          </p:cNvSpPr>
          <p:nvPr>
            <p:ph type="title"/>
          </p:nvPr>
        </p:nvSpPr>
        <p:spPr/>
        <p:txBody>
          <a:bodyPr>
            <a:normAutofit/>
          </a:bodyPr>
          <a:lstStyle/>
          <a:p>
            <a:r>
              <a:rPr lang="en-US" sz="3600" dirty="0">
                <a:solidFill>
                  <a:schemeClr val="tx2">
                    <a:lumMod val="75000"/>
                    <a:lumOff val="25000"/>
                  </a:schemeClr>
                </a:solidFill>
              </a:rPr>
              <a:t>Credit Designations</a:t>
            </a:r>
          </a:p>
        </p:txBody>
      </p:sp>
      <p:sp>
        <p:nvSpPr>
          <p:cNvPr id="3" name="Content Placeholder 2">
            <a:extLst>
              <a:ext uri="{FF2B5EF4-FFF2-40B4-BE49-F238E27FC236}">
                <a16:creationId xmlns:a16="http://schemas.microsoft.com/office/drawing/2014/main" id="{144E0E91-33BF-3AC5-D459-9173EAFC44B9}"/>
              </a:ext>
            </a:extLst>
          </p:cNvPr>
          <p:cNvSpPr>
            <a:spLocks noGrp="1"/>
          </p:cNvSpPr>
          <p:nvPr>
            <p:ph idx="1"/>
          </p:nvPr>
        </p:nvSpPr>
        <p:spPr/>
        <p:txBody>
          <a:bodyPr/>
          <a:lstStyle/>
          <a:p>
            <a:pPr marL="1371600" lvl="3" indent="0">
              <a:buNone/>
            </a:pPr>
            <a:r>
              <a:rPr lang="en-US" sz="2800" dirty="0">
                <a:solidFill>
                  <a:srgbClr val="000000"/>
                </a:solidFill>
                <a:effectLst/>
                <a:ea typeface="Times New Roman" panose="02020603050405020304" pitchFamily="18" charset="0"/>
                <a:cs typeface="Calibri Light" panose="020F0302020204030204" pitchFamily="34" charset="0"/>
              </a:rPr>
              <a:t>This activity was planned by and for the healthcare team, and learners will receive Interprofessional Continuing Education (IPCE) credit for learning and change.</a:t>
            </a:r>
            <a:endParaRPr lang="en-US" sz="2800" dirty="0">
              <a:effectLst/>
              <a:ea typeface="Calibri" panose="020F0502020204030204" pitchFamily="34" charset="0"/>
              <a:cs typeface="Times New Roman" panose="02020603050405020304" pitchFamily="18" charset="0"/>
            </a:endParaRPr>
          </a:p>
          <a:p>
            <a:pPr marL="0" indent="0">
              <a:buNone/>
            </a:pPr>
            <a:endParaRPr lang="en-US" dirty="0"/>
          </a:p>
        </p:txBody>
      </p:sp>
      <p:pic>
        <p:nvPicPr>
          <p:cNvPr id="5" name="Picture 4">
            <a:extLst>
              <a:ext uri="{FF2B5EF4-FFF2-40B4-BE49-F238E27FC236}">
                <a16:creationId xmlns:a16="http://schemas.microsoft.com/office/drawing/2014/main" id="{53EC6D15-8E53-8ADA-105F-A4EC8D38111A}"/>
              </a:ext>
            </a:extLst>
          </p:cNvPr>
          <p:cNvPicPr>
            <a:picLocks noChangeAspect="1"/>
          </p:cNvPicPr>
          <p:nvPr/>
        </p:nvPicPr>
        <p:blipFill>
          <a:blip r:embed="rId2"/>
          <a:stretch>
            <a:fillRect/>
          </a:stretch>
        </p:blipFill>
        <p:spPr>
          <a:xfrm>
            <a:off x="764981" y="1763267"/>
            <a:ext cx="1388715" cy="1019058"/>
          </a:xfrm>
          <a:prstGeom prst="rect">
            <a:avLst/>
          </a:prstGeom>
        </p:spPr>
      </p:pic>
      <p:pic>
        <p:nvPicPr>
          <p:cNvPr id="6" name="Picture 5">
            <a:extLst>
              <a:ext uri="{FF2B5EF4-FFF2-40B4-BE49-F238E27FC236}">
                <a16:creationId xmlns:a16="http://schemas.microsoft.com/office/drawing/2014/main" id="{AD142D94-1A00-9FEC-0EE7-719B9301273D}"/>
              </a:ext>
            </a:extLst>
          </p:cNvPr>
          <p:cNvPicPr>
            <a:picLocks noChangeAspect="1"/>
          </p:cNvPicPr>
          <p:nvPr/>
        </p:nvPicPr>
        <p:blipFill>
          <a:blip r:embed="rId3"/>
          <a:stretch>
            <a:fillRect/>
          </a:stretch>
        </p:blipFill>
        <p:spPr>
          <a:xfrm>
            <a:off x="737843" y="4623477"/>
            <a:ext cx="2125661" cy="1408677"/>
          </a:xfrm>
          <a:prstGeom prst="rect">
            <a:avLst/>
          </a:prstGeom>
        </p:spPr>
      </p:pic>
      <p:pic>
        <p:nvPicPr>
          <p:cNvPr id="8" name="Picture 7">
            <a:extLst>
              <a:ext uri="{FF2B5EF4-FFF2-40B4-BE49-F238E27FC236}">
                <a16:creationId xmlns:a16="http://schemas.microsoft.com/office/drawing/2014/main" id="{AAE99AB8-2F16-DA22-BB44-C429241F63A4}"/>
              </a:ext>
            </a:extLst>
          </p:cNvPr>
          <p:cNvPicPr>
            <a:picLocks noChangeAspect="1"/>
          </p:cNvPicPr>
          <p:nvPr/>
        </p:nvPicPr>
        <p:blipFill>
          <a:blip r:embed="rId4"/>
          <a:stretch>
            <a:fillRect/>
          </a:stretch>
        </p:blipFill>
        <p:spPr>
          <a:xfrm>
            <a:off x="8354381" y="4813157"/>
            <a:ext cx="2843339" cy="1218997"/>
          </a:xfrm>
          <a:prstGeom prst="rect">
            <a:avLst/>
          </a:prstGeom>
        </p:spPr>
      </p:pic>
      <p:graphicFrame>
        <p:nvGraphicFramePr>
          <p:cNvPr id="4" name="Table 3">
            <a:extLst>
              <a:ext uri="{FF2B5EF4-FFF2-40B4-BE49-F238E27FC236}">
                <a16:creationId xmlns:a16="http://schemas.microsoft.com/office/drawing/2014/main" id="{78887414-F34B-AABD-A487-B522D603B4B3}"/>
              </a:ext>
            </a:extLst>
          </p:cNvPr>
          <p:cNvGraphicFramePr>
            <a:graphicFrameLocks noGrp="1"/>
          </p:cNvGraphicFramePr>
          <p:nvPr>
            <p:extLst>
              <p:ext uri="{D42A27DB-BD31-4B8C-83A1-F6EECF244321}">
                <p14:modId xmlns:p14="http://schemas.microsoft.com/office/powerpoint/2010/main" val="4033581293"/>
              </p:ext>
            </p:extLst>
          </p:nvPr>
        </p:nvGraphicFramePr>
        <p:xfrm>
          <a:off x="2308633" y="3253811"/>
          <a:ext cx="7899400" cy="952500"/>
        </p:xfrm>
        <a:graphic>
          <a:graphicData uri="http://schemas.openxmlformats.org/drawingml/2006/table">
            <a:tbl>
              <a:tblPr>
                <a:tableStyleId>{5C22544A-7EE6-4342-B048-85BDC9FD1C3A}</a:tableStyleId>
              </a:tblPr>
              <a:tblGrid>
                <a:gridCol w="7251700">
                  <a:extLst>
                    <a:ext uri="{9D8B030D-6E8A-4147-A177-3AD203B41FA5}">
                      <a16:colId xmlns:a16="http://schemas.microsoft.com/office/drawing/2014/main" val="1589817429"/>
                    </a:ext>
                  </a:extLst>
                </a:gridCol>
                <a:gridCol w="647700">
                  <a:extLst>
                    <a:ext uri="{9D8B030D-6E8A-4147-A177-3AD203B41FA5}">
                      <a16:colId xmlns:a16="http://schemas.microsoft.com/office/drawing/2014/main" val="3387444375"/>
                    </a:ext>
                  </a:extLst>
                </a:gridCol>
              </a:tblGrid>
              <a:tr h="238125">
                <a:tc>
                  <a:txBody>
                    <a:bodyPr/>
                    <a:lstStyle/>
                    <a:p>
                      <a:pPr algn="l" fontAlgn="b">
                        <a:buNone/>
                      </a:pPr>
                      <a:r>
                        <a:rPr lang="en-US" sz="1400" b="1" u="none" strike="noStrike" dirty="0">
                          <a:effectLst/>
                        </a:rPr>
                        <a:t>Webinar Title</a:t>
                      </a:r>
                      <a:endParaRPr lang="en-US" sz="1400" b="1" i="0" u="none" strike="noStrike" dirty="0">
                        <a:solidFill>
                          <a:srgbClr val="000000"/>
                        </a:solidFill>
                        <a:effectLst/>
                        <a:latin typeface="Aptos" panose="020B0004020202020204" pitchFamily="34" charset="0"/>
                      </a:endParaRPr>
                    </a:p>
                  </a:txBody>
                  <a:tcPr marL="9525" marR="9525" marT="9525" marB="0" anchor="b"/>
                </a:tc>
                <a:tc>
                  <a:txBody>
                    <a:bodyPr/>
                    <a:lstStyle/>
                    <a:p>
                      <a:pPr algn="ctr" fontAlgn="b">
                        <a:buNone/>
                      </a:pPr>
                      <a:r>
                        <a:rPr lang="en-US" sz="1400" b="1" u="none" strike="noStrike" dirty="0">
                          <a:effectLst/>
                        </a:rPr>
                        <a:t>CE </a:t>
                      </a:r>
                      <a:r>
                        <a:rPr lang="en-US" sz="1400" b="1" u="none" strike="noStrike" dirty="0" err="1">
                          <a:effectLst/>
                        </a:rPr>
                        <a:t>Hrs</a:t>
                      </a:r>
                      <a:endParaRPr lang="en-US" sz="1400" b="1" i="0" u="none" strike="noStrike" dirty="0">
                        <a:solidFill>
                          <a:srgbClr val="000000"/>
                        </a:solidFill>
                        <a:effectLst/>
                        <a:latin typeface="Aptos" panose="020B0004020202020204" pitchFamily="34" charset="0"/>
                      </a:endParaRPr>
                    </a:p>
                  </a:txBody>
                  <a:tcPr marL="9525" marR="9525" marT="9525" marB="0" anchor="b"/>
                </a:tc>
                <a:extLst>
                  <a:ext uri="{0D108BD9-81ED-4DB2-BD59-A6C34878D82A}">
                    <a16:rowId xmlns:a16="http://schemas.microsoft.com/office/drawing/2014/main" val="3872389350"/>
                  </a:ext>
                </a:extLst>
              </a:tr>
              <a:tr h="238125">
                <a:tc>
                  <a:txBody>
                    <a:bodyPr/>
                    <a:lstStyle/>
                    <a:p>
                      <a:pPr algn="l" fontAlgn="b">
                        <a:buNone/>
                      </a:pPr>
                      <a:r>
                        <a:rPr lang="en-US" sz="1400" u="none" strike="noStrike">
                          <a:effectLst/>
                        </a:rPr>
                        <a:t>Nurse Bytes: How To: Pre-Screening for REMS</a:t>
                      </a:r>
                      <a:endParaRPr lang="en-US" sz="1400" b="0" i="0" u="none" strike="noStrike">
                        <a:solidFill>
                          <a:srgbClr val="000000"/>
                        </a:solidFill>
                        <a:effectLst/>
                        <a:latin typeface="Aptos" panose="020B0004020202020204" pitchFamily="34" charset="0"/>
                      </a:endParaRPr>
                    </a:p>
                  </a:txBody>
                  <a:tcPr marL="9525" marR="9525" marT="9525" marB="0" anchor="b"/>
                </a:tc>
                <a:tc>
                  <a:txBody>
                    <a:bodyPr/>
                    <a:lstStyle/>
                    <a:p>
                      <a:pPr algn="ctr" fontAlgn="b">
                        <a:buNone/>
                      </a:pPr>
                      <a:r>
                        <a:rPr lang="en-US" sz="1400" u="none" strike="noStrike">
                          <a:effectLst/>
                        </a:rPr>
                        <a:t>0.25</a:t>
                      </a:r>
                      <a:endParaRPr lang="en-US" sz="1400" b="0" i="0" u="none" strike="noStrike">
                        <a:solidFill>
                          <a:srgbClr val="000000"/>
                        </a:solidFill>
                        <a:effectLst/>
                        <a:latin typeface="Aptos" panose="020B0004020202020204" pitchFamily="34" charset="0"/>
                      </a:endParaRPr>
                    </a:p>
                  </a:txBody>
                  <a:tcPr marL="9525" marR="9525" marT="9525" marB="0" anchor="b"/>
                </a:tc>
                <a:extLst>
                  <a:ext uri="{0D108BD9-81ED-4DB2-BD59-A6C34878D82A}">
                    <a16:rowId xmlns:a16="http://schemas.microsoft.com/office/drawing/2014/main" val="3670084581"/>
                  </a:ext>
                </a:extLst>
              </a:tr>
              <a:tr h="238125">
                <a:tc>
                  <a:txBody>
                    <a:bodyPr/>
                    <a:lstStyle/>
                    <a:p>
                      <a:pPr algn="l" fontAlgn="b">
                        <a:buNone/>
                      </a:pPr>
                      <a:r>
                        <a:rPr lang="en-US" sz="1400" u="none" strike="noStrike">
                          <a:effectLst/>
                        </a:rPr>
                        <a:t>Nurse Necessities: Neurological Care Considerations for the Multiple Sclerosis Patient</a:t>
                      </a:r>
                      <a:endParaRPr lang="en-US" sz="1400" b="0" i="0" u="none" strike="noStrike">
                        <a:solidFill>
                          <a:srgbClr val="000000"/>
                        </a:solidFill>
                        <a:effectLst/>
                        <a:latin typeface="Aptos" panose="020B0004020202020204" pitchFamily="34" charset="0"/>
                      </a:endParaRPr>
                    </a:p>
                  </a:txBody>
                  <a:tcPr marL="9525" marR="9525" marT="9525" marB="0" anchor="b"/>
                </a:tc>
                <a:tc>
                  <a:txBody>
                    <a:bodyPr/>
                    <a:lstStyle/>
                    <a:p>
                      <a:pPr algn="ctr" fontAlgn="b">
                        <a:buNone/>
                      </a:pPr>
                      <a:r>
                        <a:rPr lang="en-US" sz="1400" u="none" strike="noStrike">
                          <a:effectLst/>
                        </a:rPr>
                        <a:t>0.50</a:t>
                      </a:r>
                      <a:endParaRPr lang="en-US" sz="1400" b="0" i="0" u="none" strike="noStrike">
                        <a:solidFill>
                          <a:srgbClr val="000000"/>
                        </a:solidFill>
                        <a:effectLst/>
                        <a:latin typeface="Aptos" panose="020B0004020202020204" pitchFamily="34" charset="0"/>
                      </a:endParaRPr>
                    </a:p>
                  </a:txBody>
                  <a:tcPr marL="9525" marR="9525" marT="9525" marB="0" anchor="b"/>
                </a:tc>
                <a:extLst>
                  <a:ext uri="{0D108BD9-81ED-4DB2-BD59-A6C34878D82A}">
                    <a16:rowId xmlns:a16="http://schemas.microsoft.com/office/drawing/2014/main" val="386761744"/>
                  </a:ext>
                </a:extLst>
              </a:tr>
              <a:tr h="238125">
                <a:tc>
                  <a:txBody>
                    <a:bodyPr/>
                    <a:lstStyle/>
                    <a:p>
                      <a:pPr algn="l" fontAlgn="b">
                        <a:buNone/>
                      </a:pPr>
                      <a:r>
                        <a:rPr lang="en-US" sz="1400" u="none" strike="noStrike">
                          <a:effectLst/>
                        </a:rPr>
                        <a:t>Nurse Bytes: Tips for Assessing Neurological Function in the MS Patient</a:t>
                      </a:r>
                      <a:endParaRPr lang="en-US" sz="1400" b="0" i="0" u="none" strike="noStrike">
                        <a:solidFill>
                          <a:srgbClr val="000000"/>
                        </a:solidFill>
                        <a:effectLst/>
                        <a:latin typeface="Aptos" panose="020B0004020202020204" pitchFamily="34" charset="0"/>
                      </a:endParaRPr>
                    </a:p>
                  </a:txBody>
                  <a:tcPr marL="9525" marR="9525" marT="9525" marB="0" anchor="b"/>
                </a:tc>
                <a:tc>
                  <a:txBody>
                    <a:bodyPr/>
                    <a:lstStyle/>
                    <a:p>
                      <a:pPr algn="ctr" fontAlgn="b">
                        <a:buNone/>
                      </a:pPr>
                      <a:r>
                        <a:rPr lang="en-US" sz="1400" u="none" strike="noStrike" dirty="0">
                          <a:effectLst/>
                        </a:rPr>
                        <a:t>0.25</a:t>
                      </a:r>
                      <a:endParaRPr lang="en-US" sz="1400" b="0" i="0" u="none" strike="noStrike" dirty="0">
                        <a:solidFill>
                          <a:srgbClr val="000000"/>
                        </a:solidFill>
                        <a:effectLst/>
                        <a:latin typeface="Aptos" panose="020B0004020202020204" pitchFamily="34" charset="0"/>
                      </a:endParaRPr>
                    </a:p>
                  </a:txBody>
                  <a:tcPr marL="9525" marR="9525" marT="9525" marB="0" anchor="b"/>
                </a:tc>
                <a:extLst>
                  <a:ext uri="{0D108BD9-81ED-4DB2-BD59-A6C34878D82A}">
                    <a16:rowId xmlns:a16="http://schemas.microsoft.com/office/drawing/2014/main" val="875125031"/>
                  </a:ext>
                </a:extLst>
              </a:tr>
            </a:tbl>
          </a:graphicData>
        </a:graphic>
      </p:graphicFrame>
      <p:pic>
        <p:nvPicPr>
          <p:cNvPr id="9" name="Picture 8">
            <a:extLst>
              <a:ext uri="{FF2B5EF4-FFF2-40B4-BE49-F238E27FC236}">
                <a16:creationId xmlns:a16="http://schemas.microsoft.com/office/drawing/2014/main" id="{3C4B4EF0-2A08-46E7-829E-878C933BE1A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075364" y="4917729"/>
            <a:ext cx="2557462" cy="1114425"/>
          </a:xfrm>
          <a:prstGeom prst="rect">
            <a:avLst/>
          </a:prstGeom>
        </p:spPr>
      </p:pic>
    </p:spTree>
    <p:extLst>
      <p:ext uri="{BB962C8B-B14F-4D97-AF65-F5344CB8AC3E}">
        <p14:creationId xmlns:p14="http://schemas.microsoft.com/office/powerpoint/2010/main" val="35651254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6A5EDB-1B8A-44F2-160D-AE0C7D4CE60C}"/>
              </a:ext>
            </a:extLst>
          </p:cNvPr>
          <p:cNvSpPr>
            <a:spLocks noGrp="1"/>
          </p:cNvSpPr>
          <p:nvPr>
            <p:ph type="title"/>
          </p:nvPr>
        </p:nvSpPr>
        <p:spPr>
          <a:xfrm>
            <a:off x="838200" y="365125"/>
            <a:ext cx="10515600" cy="784665"/>
          </a:xfrm>
        </p:spPr>
        <p:txBody>
          <a:bodyPr>
            <a:normAutofit fontScale="90000"/>
          </a:bodyPr>
          <a:lstStyle/>
          <a:p>
            <a:r>
              <a:rPr lang="en-US" sz="3200" dirty="0">
                <a:solidFill>
                  <a:schemeClr val="tx2">
                    <a:lumMod val="75000"/>
                    <a:lumOff val="25000"/>
                  </a:schemeClr>
                </a:solidFill>
              </a:rPr>
              <a:t>Overview, Target Audience, and Learning Objectives: Nurse Bytes: How To: Pre-Screening for REMS </a:t>
            </a:r>
          </a:p>
        </p:txBody>
      </p:sp>
      <p:sp>
        <p:nvSpPr>
          <p:cNvPr id="3" name="Content Placeholder 2">
            <a:extLst>
              <a:ext uri="{FF2B5EF4-FFF2-40B4-BE49-F238E27FC236}">
                <a16:creationId xmlns:a16="http://schemas.microsoft.com/office/drawing/2014/main" id="{115A6905-D76D-1C99-4A43-B3288F50EE28}"/>
              </a:ext>
            </a:extLst>
          </p:cNvPr>
          <p:cNvSpPr>
            <a:spLocks noGrp="1"/>
          </p:cNvSpPr>
          <p:nvPr>
            <p:ph idx="1"/>
          </p:nvPr>
        </p:nvSpPr>
        <p:spPr>
          <a:xfrm>
            <a:off x="838200" y="1484768"/>
            <a:ext cx="10515600" cy="4692195"/>
          </a:xfrm>
        </p:spPr>
        <p:txBody>
          <a:bodyPr>
            <a:normAutofit/>
          </a:bodyPr>
          <a:lstStyle/>
          <a:p>
            <a:r>
              <a:rPr lang="en-US" sz="1800" b="1" u="sng" dirty="0"/>
              <a:t>PURPOSE</a:t>
            </a:r>
            <a:r>
              <a:rPr lang="en-US" sz="1800" dirty="0"/>
              <a:t>: This session will provide nurse professionals with an overview how to properly fill out the prescreen checklist for Tysabri and what to do with the information.</a:t>
            </a:r>
          </a:p>
          <a:p>
            <a:endParaRPr lang="en-US" sz="1800" b="1" u="sng" dirty="0"/>
          </a:p>
          <a:p>
            <a:r>
              <a:rPr lang="en-US" sz="1800" b="1" u="sng" dirty="0"/>
              <a:t>TARGET AUDIENCE</a:t>
            </a:r>
            <a:r>
              <a:rPr lang="en-US" sz="1800" dirty="0"/>
              <a:t>:  The professional audience for which this CE activity has been designed includes Pharmacists, Pharmacy Technicians, Nurses, Dietitians and other non-clinical infusion providers. </a:t>
            </a:r>
          </a:p>
          <a:p>
            <a:endParaRPr lang="en-US" sz="1800" dirty="0"/>
          </a:p>
          <a:p>
            <a:r>
              <a:rPr lang="en-US" sz="1800" b="1" u="sng" dirty="0"/>
              <a:t>LEARNING OBJECTIVES</a:t>
            </a:r>
            <a:r>
              <a:rPr lang="en-US" sz="1800" dirty="0"/>
              <a:t>:  The learning objectives for this activity are as follows:</a:t>
            </a:r>
          </a:p>
          <a:p>
            <a:pPr lvl="1"/>
            <a:r>
              <a:rPr lang="en-US" sz="1800" dirty="0"/>
              <a:t>Describe the purpose of the Tysabri REMS pre-screening checklist and required patient information. </a:t>
            </a:r>
          </a:p>
          <a:p>
            <a:pPr lvl="1"/>
            <a:r>
              <a:rPr lang="en-US" sz="1800" dirty="0"/>
              <a:t>Discuss the steps for accurately completing and submitting pre-screen documentation. </a:t>
            </a:r>
          </a:p>
          <a:p>
            <a:pPr lvl="1"/>
            <a:r>
              <a:rPr lang="en-US" sz="1800" dirty="0"/>
              <a:t>Explain how to identify and escalate findings that may impact patient eligibility or safety. </a:t>
            </a:r>
          </a:p>
          <a:p>
            <a:endParaRPr lang="en-US" dirty="0"/>
          </a:p>
        </p:txBody>
      </p:sp>
    </p:spTree>
    <p:extLst>
      <p:ext uri="{BB962C8B-B14F-4D97-AF65-F5344CB8AC3E}">
        <p14:creationId xmlns:p14="http://schemas.microsoft.com/office/powerpoint/2010/main" val="22012716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AE59C1-D9D5-647F-2A6F-6D3A943EB93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22FF689-2B75-F8AA-F5D9-71BD8B52221F}"/>
              </a:ext>
            </a:extLst>
          </p:cNvPr>
          <p:cNvSpPr>
            <a:spLocks noGrp="1"/>
          </p:cNvSpPr>
          <p:nvPr>
            <p:ph type="title"/>
          </p:nvPr>
        </p:nvSpPr>
        <p:spPr>
          <a:xfrm>
            <a:off x="838200" y="365125"/>
            <a:ext cx="10515600" cy="1201125"/>
          </a:xfrm>
        </p:spPr>
        <p:txBody>
          <a:bodyPr>
            <a:normAutofit fontScale="90000"/>
          </a:bodyPr>
          <a:lstStyle/>
          <a:p>
            <a:r>
              <a:rPr lang="en-US" sz="3200" dirty="0">
                <a:solidFill>
                  <a:schemeClr val="tx2">
                    <a:lumMod val="75000"/>
                    <a:lumOff val="25000"/>
                  </a:schemeClr>
                </a:solidFill>
              </a:rPr>
              <a:t>Overview, Target Audience, and Learning Objectives: Nurse Necessities: Neurological Care: Nurse Considerations for the Multiple Sclerosis Patient </a:t>
            </a:r>
          </a:p>
        </p:txBody>
      </p:sp>
      <p:sp>
        <p:nvSpPr>
          <p:cNvPr id="3" name="Content Placeholder 2">
            <a:extLst>
              <a:ext uri="{FF2B5EF4-FFF2-40B4-BE49-F238E27FC236}">
                <a16:creationId xmlns:a16="http://schemas.microsoft.com/office/drawing/2014/main" id="{BC3B3661-85CE-BCF7-DD95-BAFF8C2AC426}"/>
              </a:ext>
            </a:extLst>
          </p:cNvPr>
          <p:cNvSpPr>
            <a:spLocks noGrp="1"/>
          </p:cNvSpPr>
          <p:nvPr>
            <p:ph idx="1"/>
          </p:nvPr>
        </p:nvSpPr>
        <p:spPr>
          <a:xfrm>
            <a:off x="838200" y="1720158"/>
            <a:ext cx="10515600" cy="4456805"/>
          </a:xfrm>
        </p:spPr>
        <p:txBody>
          <a:bodyPr>
            <a:normAutofit/>
          </a:bodyPr>
          <a:lstStyle/>
          <a:p>
            <a:r>
              <a:rPr lang="en-US" sz="1800" b="1" u="sng" dirty="0"/>
              <a:t>PURPOSE</a:t>
            </a:r>
            <a:r>
              <a:rPr lang="en-US" sz="1800" dirty="0"/>
              <a:t>: This session will provide nurse professionals with nursing considerations for the multiple sclerosis patient. </a:t>
            </a:r>
          </a:p>
          <a:p>
            <a:endParaRPr lang="en-US" sz="1800" b="1" u="sng" dirty="0"/>
          </a:p>
          <a:p>
            <a:r>
              <a:rPr lang="en-US" sz="1800" b="1" u="sng" dirty="0"/>
              <a:t>TARGET AUDIENCE</a:t>
            </a:r>
            <a:r>
              <a:rPr lang="en-US" sz="1800" dirty="0"/>
              <a:t>:  The professional audience for which this CE activity has been designed includes Pharmacists, Pharmacy Technicians, Nurses, Dietitians and other non-clinical infusion providers. </a:t>
            </a:r>
          </a:p>
          <a:p>
            <a:endParaRPr lang="en-US" sz="1800" dirty="0"/>
          </a:p>
          <a:p>
            <a:r>
              <a:rPr lang="en-US" sz="1800" b="1" u="sng" dirty="0"/>
              <a:t>LEARNING OBJECTIVES</a:t>
            </a:r>
            <a:r>
              <a:rPr lang="en-US" sz="1800" dirty="0"/>
              <a:t>:  The learning objectives for this activity are as follows:</a:t>
            </a:r>
          </a:p>
          <a:p>
            <a:pPr lvl="1"/>
            <a:r>
              <a:rPr lang="en-US" sz="1800" dirty="0"/>
              <a:t>Review the pathophysiology of multiple sclerosis and its impact on neurological function.</a:t>
            </a:r>
          </a:p>
          <a:p>
            <a:pPr lvl="1"/>
            <a:r>
              <a:rPr lang="en-US" sz="1800" dirty="0"/>
              <a:t>Discuss nursing priorities for MS management including monitoring, patient education, and coordination of care. </a:t>
            </a:r>
          </a:p>
          <a:p>
            <a:pPr lvl="1"/>
            <a:r>
              <a:rPr lang="en-US" sz="1800" dirty="0"/>
              <a:t>Explain how to recognize and respond to infusion-related therapy and side effects to ensure patient safety.</a:t>
            </a:r>
          </a:p>
          <a:p>
            <a:endParaRPr lang="en-US" dirty="0"/>
          </a:p>
        </p:txBody>
      </p:sp>
    </p:spTree>
    <p:extLst>
      <p:ext uri="{BB962C8B-B14F-4D97-AF65-F5344CB8AC3E}">
        <p14:creationId xmlns:p14="http://schemas.microsoft.com/office/powerpoint/2010/main" val="11320602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353C2B-462E-11F6-A5EE-B3FEE212342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2F79AD8-84AC-F5F5-F660-7BDE88660977}"/>
              </a:ext>
            </a:extLst>
          </p:cNvPr>
          <p:cNvSpPr>
            <a:spLocks noGrp="1"/>
          </p:cNvSpPr>
          <p:nvPr>
            <p:ph type="title"/>
          </p:nvPr>
        </p:nvSpPr>
        <p:spPr>
          <a:xfrm>
            <a:off x="838200" y="365125"/>
            <a:ext cx="10515600" cy="784665"/>
          </a:xfrm>
        </p:spPr>
        <p:txBody>
          <a:bodyPr>
            <a:normAutofit fontScale="90000"/>
          </a:bodyPr>
          <a:lstStyle/>
          <a:p>
            <a:r>
              <a:rPr lang="en-US" sz="3200" dirty="0">
                <a:solidFill>
                  <a:schemeClr val="tx2">
                    <a:lumMod val="75000"/>
                    <a:lumOff val="25000"/>
                  </a:schemeClr>
                </a:solidFill>
              </a:rPr>
              <a:t>Overview, Target Audience, and Learning Objectives: Nurse Bytes: Tips for Assessing Neurological Function in the MS Patient </a:t>
            </a:r>
          </a:p>
        </p:txBody>
      </p:sp>
      <p:sp>
        <p:nvSpPr>
          <p:cNvPr id="3" name="Content Placeholder 2">
            <a:extLst>
              <a:ext uri="{FF2B5EF4-FFF2-40B4-BE49-F238E27FC236}">
                <a16:creationId xmlns:a16="http://schemas.microsoft.com/office/drawing/2014/main" id="{2A86F232-2A47-B770-1857-370770889D0E}"/>
              </a:ext>
            </a:extLst>
          </p:cNvPr>
          <p:cNvSpPr>
            <a:spLocks noGrp="1"/>
          </p:cNvSpPr>
          <p:nvPr>
            <p:ph idx="1"/>
          </p:nvPr>
        </p:nvSpPr>
        <p:spPr>
          <a:xfrm>
            <a:off x="838200" y="1430448"/>
            <a:ext cx="10515600" cy="4746515"/>
          </a:xfrm>
        </p:spPr>
        <p:txBody>
          <a:bodyPr>
            <a:normAutofit/>
          </a:bodyPr>
          <a:lstStyle/>
          <a:p>
            <a:r>
              <a:rPr lang="en-US" sz="1800" b="1" u="sng" dirty="0"/>
              <a:t>PURPOSE</a:t>
            </a:r>
            <a:r>
              <a:rPr lang="en-US" sz="1800" dirty="0"/>
              <a:t>: This session will provide nurse professionals with how to complete neurological assessments for the MS patient and how to respond to the findings.</a:t>
            </a:r>
          </a:p>
          <a:p>
            <a:endParaRPr lang="en-US" sz="1800" b="1" u="sng" dirty="0"/>
          </a:p>
          <a:p>
            <a:r>
              <a:rPr lang="en-US" sz="1800" b="1" u="sng" dirty="0"/>
              <a:t>TARGET AUDIENCE</a:t>
            </a:r>
            <a:r>
              <a:rPr lang="en-US" sz="1800" dirty="0"/>
              <a:t>:  The professional audience for which this CE activity has been designed includes Pharmacists, Pharmacy Technicians, Nurses, Dietitians and other non-clinical infusion providers. </a:t>
            </a:r>
          </a:p>
          <a:p>
            <a:endParaRPr lang="en-US" sz="1800" dirty="0"/>
          </a:p>
          <a:p>
            <a:r>
              <a:rPr lang="en-US" sz="1800" b="1" u="sng" dirty="0"/>
              <a:t>LEARNING OBJECTIVES</a:t>
            </a:r>
            <a:r>
              <a:rPr lang="en-US" sz="1800" dirty="0"/>
              <a:t>:  The learning objectives for this activity are as follows:</a:t>
            </a:r>
          </a:p>
          <a:p>
            <a:pPr lvl="1"/>
            <a:r>
              <a:rPr lang="en-US" sz="1800" dirty="0"/>
              <a:t>Describe the essential components of a focused neurological assessment in the MS infusion setting.</a:t>
            </a:r>
          </a:p>
          <a:p>
            <a:pPr lvl="1"/>
            <a:r>
              <a:rPr lang="en-US" sz="1800" dirty="0"/>
              <a:t>Discuss how to identify changes from baseline that may indicate a relapse, adverse event, or infusion-related complication.</a:t>
            </a:r>
          </a:p>
          <a:p>
            <a:pPr lvl="1"/>
            <a:r>
              <a:rPr lang="en-US" sz="1800" dirty="0"/>
              <a:t>Explain appropriate nursing actions, including documentation, communication, and escalation protocols. </a:t>
            </a:r>
          </a:p>
          <a:p>
            <a:endParaRPr lang="en-US" dirty="0"/>
          </a:p>
        </p:txBody>
      </p:sp>
    </p:spTree>
    <p:extLst>
      <p:ext uri="{BB962C8B-B14F-4D97-AF65-F5344CB8AC3E}">
        <p14:creationId xmlns:p14="http://schemas.microsoft.com/office/powerpoint/2010/main" val="158553683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9940AE-E746-0DD5-4DE6-A135F46AB9A4}"/>
              </a:ext>
            </a:extLst>
          </p:cNvPr>
          <p:cNvSpPr>
            <a:spLocks noGrp="1"/>
          </p:cNvSpPr>
          <p:nvPr>
            <p:ph type="title"/>
          </p:nvPr>
        </p:nvSpPr>
        <p:spPr/>
        <p:txBody>
          <a:bodyPr/>
          <a:lstStyle/>
          <a:p>
            <a:r>
              <a:rPr lang="en-US" dirty="0">
                <a:solidFill>
                  <a:schemeClr val="tx2">
                    <a:lumMod val="75000"/>
                    <a:lumOff val="25000"/>
                  </a:schemeClr>
                </a:solidFill>
              </a:rPr>
              <a:t>Disclosure of Relevant Financial Relationships</a:t>
            </a:r>
          </a:p>
        </p:txBody>
      </p:sp>
      <p:sp>
        <p:nvSpPr>
          <p:cNvPr id="3" name="Content Placeholder 2">
            <a:extLst>
              <a:ext uri="{FF2B5EF4-FFF2-40B4-BE49-F238E27FC236}">
                <a16:creationId xmlns:a16="http://schemas.microsoft.com/office/drawing/2014/main" id="{D6A4DAD1-6155-A3C9-334D-BC5BEF7D9DD7}"/>
              </a:ext>
            </a:extLst>
          </p:cNvPr>
          <p:cNvSpPr>
            <a:spLocks noGrp="1"/>
          </p:cNvSpPr>
          <p:nvPr>
            <p:ph idx="1"/>
          </p:nvPr>
        </p:nvSpPr>
        <p:spPr/>
        <p:txBody>
          <a:bodyPr/>
          <a:lstStyle/>
          <a:p>
            <a:pPr marL="0" indent="0">
              <a:lnSpc>
                <a:spcPct val="150000"/>
              </a:lnSpc>
              <a:buNone/>
            </a:pPr>
            <a:r>
              <a:rPr lang="en-US" dirty="0"/>
              <a:t>As an accredited provider of continuing education for the healthcare team, NHIA collects disclosure of financial relationships with all ineligible companies, which include manufacturers of drugs, medical equipment, and other products related to patient care. All relevant financial relationships have been mitigated prior to the start of this activity.</a:t>
            </a:r>
          </a:p>
          <a:p>
            <a:pPr marL="0" indent="0">
              <a:buNone/>
            </a:pPr>
            <a:endParaRPr lang="en-US" dirty="0"/>
          </a:p>
          <a:p>
            <a:pPr marL="0" indent="0">
              <a:buNone/>
            </a:pPr>
            <a:endParaRPr lang="en-US" dirty="0"/>
          </a:p>
          <a:p>
            <a:pPr marL="0" indent="0">
              <a:buNone/>
            </a:pPr>
            <a:endParaRPr lang="en-US" dirty="0"/>
          </a:p>
        </p:txBody>
      </p:sp>
    </p:spTree>
    <p:extLst>
      <p:ext uri="{BB962C8B-B14F-4D97-AF65-F5344CB8AC3E}">
        <p14:creationId xmlns:p14="http://schemas.microsoft.com/office/powerpoint/2010/main" val="20695669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595A43-6551-A225-86DD-0BC664A3E3C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661ABAE-13F1-681D-B26C-7F716E7B0F6B}"/>
              </a:ext>
            </a:extLst>
          </p:cNvPr>
          <p:cNvSpPr>
            <a:spLocks noGrp="1"/>
          </p:cNvSpPr>
          <p:nvPr>
            <p:ph type="title"/>
          </p:nvPr>
        </p:nvSpPr>
        <p:spPr/>
        <p:txBody>
          <a:bodyPr/>
          <a:lstStyle/>
          <a:p>
            <a:r>
              <a:rPr lang="en-US" dirty="0">
                <a:solidFill>
                  <a:schemeClr val="tx2">
                    <a:lumMod val="75000"/>
                    <a:lumOff val="25000"/>
                  </a:schemeClr>
                </a:solidFill>
              </a:rPr>
              <a:t>Disclosure of Relevant Financial Relationships (continued)</a:t>
            </a:r>
          </a:p>
        </p:txBody>
      </p:sp>
      <p:sp>
        <p:nvSpPr>
          <p:cNvPr id="3" name="Content Placeholder 2">
            <a:extLst>
              <a:ext uri="{FF2B5EF4-FFF2-40B4-BE49-F238E27FC236}">
                <a16:creationId xmlns:a16="http://schemas.microsoft.com/office/drawing/2014/main" id="{01FB0E46-00ED-B853-7FB2-B5A50AC65B05}"/>
              </a:ext>
            </a:extLst>
          </p:cNvPr>
          <p:cNvSpPr>
            <a:spLocks noGrp="1"/>
          </p:cNvSpPr>
          <p:nvPr>
            <p:ph idx="1"/>
          </p:nvPr>
        </p:nvSpPr>
        <p:spPr/>
        <p:txBody>
          <a:bodyPr>
            <a:normAutofit/>
          </a:bodyPr>
          <a:lstStyle/>
          <a:p>
            <a:pPr marL="0" indent="0">
              <a:buNone/>
            </a:pPr>
            <a:r>
              <a:rPr lang="en-US" sz="2800" dirty="0"/>
              <a:t>The following are the relevant financial relationships from planners, faculty, reviewers, or other persons that affect the content of this activity:</a:t>
            </a:r>
          </a:p>
          <a:p>
            <a:pPr marL="0" indent="0">
              <a:buNone/>
            </a:pPr>
            <a:endParaRPr lang="en-US" sz="2800" dirty="0"/>
          </a:p>
          <a:p>
            <a:r>
              <a:rPr lang="en-US" sz="2800" dirty="0"/>
              <a:t>All persons who affect the content of this webinar have reported no relevant financial relationships.</a:t>
            </a:r>
          </a:p>
          <a:p>
            <a:pPr marL="0" indent="0">
              <a:buNone/>
            </a:pPr>
            <a:endParaRPr lang="en-US" dirty="0"/>
          </a:p>
          <a:p>
            <a:pPr marL="0" indent="0">
              <a:buNone/>
            </a:pPr>
            <a:endParaRPr lang="en-US" dirty="0"/>
          </a:p>
        </p:txBody>
      </p:sp>
    </p:spTree>
    <p:extLst>
      <p:ext uri="{BB962C8B-B14F-4D97-AF65-F5344CB8AC3E}">
        <p14:creationId xmlns:p14="http://schemas.microsoft.com/office/powerpoint/2010/main" val="213700863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3e730253-d6d1-421d-925d-4b00e5bb31a5" xsi:nil="true"/>
    <lcf76f155ced4ddcb4097134ff3c332f xmlns="c0fdf5e8-01b1-44a5-bcec-5da022381f8b">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6ED0095F04DE2444B1C956E945542AB9" ma:contentTypeVersion="18" ma:contentTypeDescription="Create a new document." ma:contentTypeScope="" ma:versionID="d3abfb435a26e09f06736a25618351ef">
  <xsd:schema xmlns:xsd="http://www.w3.org/2001/XMLSchema" xmlns:xs="http://www.w3.org/2001/XMLSchema" xmlns:p="http://schemas.microsoft.com/office/2006/metadata/properties" xmlns:ns2="c0fdf5e8-01b1-44a5-bcec-5da022381f8b" xmlns:ns3="3e730253-d6d1-421d-925d-4b00e5bb31a5" targetNamespace="http://schemas.microsoft.com/office/2006/metadata/properties" ma:root="true" ma:fieldsID="bd813b562ce9e23c4c521d1bb023b95e" ns2:_="" ns3:_="">
    <xsd:import namespace="c0fdf5e8-01b1-44a5-bcec-5da022381f8b"/>
    <xsd:import namespace="3e730253-d6d1-421d-925d-4b00e5bb31a5"/>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KeyPoints" minOccurs="0"/>
                <xsd:element ref="ns2:MediaServiceKeyPoints" minOccurs="0"/>
                <xsd:element ref="ns3:SharedWithUsers" minOccurs="0"/>
                <xsd:element ref="ns3:SharedWithDetails" minOccurs="0"/>
                <xsd:element ref="ns2:MediaServiceAutoTags" minOccurs="0"/>
                <xsd:element ref="ns2:MediaServiceOCR" minOccurs="0"/>
                <xsd:element ref="ns2:MediaServiceGenerationTime" minOccurs="0"/>
                <xsd:element ref="ns2:MediaServiceEventHashCode" minOccurs="0"/>
                <xsd:element ref="ns2:MediaLengthInSeconds" minOccurs="0"/>
                <xsd:element ref="ns2:MediaServiceLocation"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0fdf5e8-01b1-44a5-bcec-5da022381f8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KeyPoints" ma:index="11" nillable="true" ma:displayName="MediaServiceAutoKeyPoints" ma:hidden="true" ma:internalName="MediaServiceAutoKeyPoints" ma:readOnly="true">
      <xsd:simpleType>
        <xsd:restriction base="dms:Note"/>
      </xsd:simpleType>
    </xsd:element>
    <xsd:element name="MediaServiceKeyPoints" ma:index="12" nillable="true" ma:displayName="KeyPoints" ma:internalName="MediaServiceKeyPoints" ma:readOnly="true">
      <xsd:simpleType>
        <xsd:restriction base="dms:Note">
          <xsd:maxLength value="255"/>
        </xsd:restriction>
      </xsd:simpleType>
    </xsd:element>
    <xsd:element name="MediaServiceAutoTags" ma:index="15" nillable="true" ma:displayName="Tags" ma:internalName="MediaServiceAutoTags"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LengthInSeconds" ma:index="19" nillable="true" ma:displayName="Length (seconds)" ma:internalName="MediaLengthInSeconds" ma:readOnly="true">
      <xsd:simpleType>
        <xsd:restriction base="dms:Unknown"/>
      </xsd:simpleType>
    </xsd:element>
    <xsd:element name="MediaServiceLocation" ma:index="20" nillable="true" ma:displayName="Location" ma:internalName="MediaServiceLocation" ma:readOnly="true">
      <xsd:simpleType>
        <xsd:restriction base="dms:Text"/>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1a3c7921-18b4-4818-be58-ef943e0fb789"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3e730253-d6d1-421d-925d-4b00e5bb31a5"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40102684-6508-4ba0-ad57-060835153793}" ma:internalName="TaxCatchAll" ma:showField="CatchAllData" ma:web="3e730253-d6d1-421d-925d-4b00e5bb31a5">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8A4B19DF-21EE-4AF6-A9BE-19F62F2A85CF}">
  <ds:schemaRefs>
    <ds:schemaRef ds:uri="http://schemas.microsoft.com/sharepoint/v3/contenttype/forms"/>
  </ds:schemaRefs>
</ds:datastoreItem>
</file>

<file path=customXml/itemProps2.xml><?xml version="1.0" encoding="utf-8"?>
<ds:datastoreItem xmlns:ds="http://schemas.openxmlformats.org/officeDocument/2006/customXml" ds:itemID="{4E20148E-D8D7-40C7-959D-4871A543A1D7}">
  <ds:schemaRefs>
    <ds:schemaRef ds:uri="http://schemas.microsoft.com/office/2006/metadata/properties"/>
    <ds:schemaRef ds:uri="http://schemas.microsoft.com/office/infopath/2007/PartnerControls"/>
    <ds:schemaRef ds:uri="3e730253-d6d1-421d-925d-4b00e5bb31a5"/>
    <ds:schemaRef ds:uri="c0fdf5e8-01b1-44a5-bcec-5da022381f8b"/>
  </ds:schemaRefs>
</ds:datastoreItem>
</file>

<file path=customXml/itemProps3.xml><?xml version="1.0" encoding="utf-8"?>
<ds:datastoreItem xmlns:ds="http://schemas.openxmlformats.org/officeDocument/2006/customXml" ds:itemID="{F3831E0B-9532-4319-8DFF-0D9CBCE3DE8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0fdf5e8-01b1-44a5-bcec-5da022381f8b"/>
    <ds:schemaRef ds:uri="3e730253-d6d1-421d-925d-4b00e5bb31a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50</TotalTime>
  <Words>633</Words>
  <Application>Microsoft Office PowerPoint</Application>
  <PresentationFormat>Widescreen</PresentationFormat>
  <Paragraphs>49</Paragraphs>
  <Slides>8</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8</vt:i4>
      </vt:variant>
    </vt:vector>
  </HeadingPairs>
  <TitlesOfParts>
    <vt:vector size="14" baseType="lpstr">
      <vt:lpstr>Aptos</vt:lpstr>
      <vt:lpstr>Aptos Display</vt:lpstr>
      <vt:lpstr>Arial</vt:lpstr>
      <vt:lpstr>Calibri</vt:lpstr>
      <vt:lpstr>Times New Roman</vt:lpstr>
      <vt:lpstr>Office Theme</vt:lpstr>
      <vt:lpstr>General CE Information</vt:lpstr>
      <vt:lpstr>Accreditation Statement</vt:lpstr>
      <vt:lpstr>Credit Designations</vt:lpstr>
      <vt:lpstr>Overview, Target Audience, and Learning Objectives: Nurse Bytes: How To: Pre-Screening for REMS </vt:lpstr>
      <vt:lpstr>Overview, Target Audience, and Learning Objectives: Nurse Necessities: Neurological Care: Nurse Considerations for the Multiple Sclerosis Patient </vt:lpstr>
      <vt:lpstr>Overview, Target Audience, and Learning Objectives: Nurse Bytes: Tips for Assessing Neurological Function in the MS Patient </vt:lpstr>
      <vt:lpstr>Disclosure of Relevant Financial Relationships</vt:lpstr>
      <vt:lpstr>Disclosure of Relevant Financial Relationships (continued)</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Steve Passin</dc:creator>
  <cp:lastModifiedBy>Jennifer Lyons</cp:lastModifiedBy>
  <cp:revision>5</cp:revision>
  <dcterms:created xsi:type="dcterms:W3CDTF">2024-11-13T20:54:23Z</dcterms:created>
  <dcterms:modified xsi:type="dcterms:W3CDTF">2026-02-26T20:04:48Z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0x0101006ED0095F04DE2444B1C956E945542AB9</vt:lpwstr>
  </property>
  <property fmtid="{D5CDD505-2E9C-101B-9397-08002B2CF9AE}" pid="3" name="MediaServiceImageTags">
    <vt:lpwstr/>
  </property>
</Properties>
</file>